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12192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7"/>
  </p:normalViewPr>
  <p:slideViewPr>
    <p:cSldViewPr>
      <p:cViewPr varScale="1">
        <p:scale>
          <a:sx n="102" d="100"/>
          <a:sy n="102" d="100"/>
        </p:scale>
        <p:origin x="95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 u="heavy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 u="heavy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" y="118870"/>
            <a:ext cx="11946636" cy="662025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04" y="295656"/>
            <a:ext cx="11041380" cy="4953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463539" y="1077468"/>
            <a:ext cx="635" cy="2709545"/>
          </a:xfrm>
          <a:custGeom>
            <a:avLst/>
            <a:gdLst/>
            <a:ahLst/>
            <a:cxnLst/>
            <a:rect l="l" t="t" r="r" b="b"/>
            <a:pathLst>
              <a:path w="635" h="2709545">
                <a:moveTo>
                  <a:pt x="0" y="0"/>
                </a:moveTo>
                <a:lnTo>
                  <a:pt x="254" y="2709545"/>
                </a:lnTo>
              </a:path>
            </a:pathLst>
          </a:custGeom>
          <a:ln w="6096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713220" y="1764829"/>
            <a:ext cx="4037329" cy="2150110"/>
          </a:xfrm>
          <a:custGeom>
            <a:avLst/>
            <a:gdLst/>
            <a:ahLst/>
            <a:cxnLst/>
            <a:rect l="l" t="t" r="r" b="b"/>
            <a:pathLst>
              <a:path w="4037329" h="2150110">
                <a:moveTo>
                  <a:pt x="4036822" y="1101623"/>
                </a:moveTo>
                <a:lnTo>
                  <a:pt x="0" y="1101623"/>
                </a:lnTo>
                <a:lnTo>
                  <a:pt x="0" y="2149945"/>
                </a:lnTo>
                <a:lnTo>
                  <a:pt x="4036822" y="2149945"/>
                </a:lnTo>
                <a:lnTo>
                  <a:pt x="4036822" y="1101623"/>
                </a:lnTo>
                <a:close/>
              </a:path>
              <a:path w="4037329" h="2150110">
                <a:moveTo>
                  <a:pt x="4036822" y="0"/>
                </a:moveTo>
                <a:lnTo>
                  <a:pt x="0" y="0"/>
                </a:lnTo>
                <a:lnTo>
                  <a:pt x="0" y="895946"/>
                </a:lnTo>
                <a:lnTo>
                  <a:pt x="4036822" y="895946"/>
                </a:lnTo>
                <a:lnTo>
                  <a:pt x="4036822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675" y="1982724"/>
            <a:ext cx="2982468" cy="217932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675" y="2196084"/>
            <a:ext cx="1220724" cy="21793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87" y="2938272"/>
            <a:ext cx="1057655" cy="217932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072" y="2938272"/>
            <a:ext cx="1106424" cy="21793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248" y="2938272"/>
            <a:ext cx="1331976" cy="217932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87" y="3151631"/>
            <a:ext cx="1164336" cy="21793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227" y="3151631"/>
            <a:ext cx="850392" cy="21793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275" y="3151631"/>
            <a:ext cx="1101852" cy="217932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07880" y="3151631"/>
            <a:ext cx="115822" cy="217932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92" y="3151631"/>
            <a:ext cx="256031" cy="217932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187" y="3364991"/>
            <a:ext cx="3488436" cy="217932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1405128" y="1757222"/>
            <a:ext cx="2797810" cy="1877695"/>
          </a:xfrm>
          <a:custGeom>
            <a:avLst/>
            <a:gdLst/>
            <a:ahLst/>
            <a:cxnLst/>
            <a:rect l="l" t="t" r="r" b="b"/>
            <a:pathLst>
              <a:path w="2797810" h="1877695">
                <a:moveTo>
                  <a:pt x="2712339" y="0"/>
                </a:moveTo>
                <a:lnTo>
                  <a:pt x="0" y="0"/>
                </a:lnTo>
                <a:lnTo>
                  <a:pt x="0" y="673557"/>
                </a:lnTo>
                <a:lnTo>
                  <a:pt x="2712339" y="673557"/>
                </a:lnTo>
                <a:lnTo>
                  <a:pt x="2712339" y="0"/>
                </a:lnTo>
                <a:close/>
              </a:path>
              <a:path w="2797810" h="1877695">
                <a:moveTo>
                  <a:pt x="2797683" y="953909"/>
                </a:moveTo>
                <a:lnTo>
                  <a:pt x="85344" y="953909"/>
                </a:lnTo>
                <a:lnTo>
                  <a:pt x="85344" y="1877390"/>
                </a:lnTo>
                <a:lnTo>
                  <a:pt x="2797683" y="1877390"/>
                </a:lnTo>
                <a:lnTo>
                  <a:pt x="2797683" y="953909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15668" y="1929384"/>
            <a:ext cx="260604" cy="21793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403" y="1929384"/>
            <a:ext cx="1158240" cy="217932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668" y="2142744"/>
            <a:ext cx="1595628" cy="217932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683" y="2781300"/>
            <a:ext cx="1406652" cy="217932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71" y="2781300"/>
            <a:ext cx="216407" cy="217932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152" y="2781300"/>
            <a:ext cx="839724" cy="217932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683" y="2994659"/>
            <a:ext cx="2124456" cy="217932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683" y="3209544"/>
            <a:ext cx="1871471" cy="217932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683" y="3422903"/>
            <a:ext cx="1568195" cy="217932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962912" y="1261871"/>
            <a:ext cx="1028700" cy="278891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444484" y="1275588"/>
            <a:ext cx="873251" cy="2788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 u="heavy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" y="118870"/>
            <a:ext cx="11946636" cy="66202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6173" y="1656969"/>
            <a:ext cx="11039652" cy="7785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 u="heavy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8.png"/><Relationship Id="rId117" Type="http://schemas.openxmlformats.org/officeDocument/2006/relationships/image" Target="../media/image356.png"/><Relationship Id="rId21" Type="http://schemas.openxmlformats.org/officeDocument/2006/relationships/image" Target="../media/image263.png"/><Relationship Id="rId42" Type="http://schemas.openxmlformats.org/officeDocument/2006/relationships/image" Target="../media/image282.png"/><Relationship Id="rId47" Type="http://schemas.openxmlformats.org/officeDocument/2006/relationships/image" Target="../media/image287.png"/><Relationship Id="rId63" Type="http://schemas.openxmlformats.org/officeDocument/2006/relationships/image" Target="../media/image303.png"/><Relationship Id="rId68" Type="http://schemas.openxmlformats.org/officeDocument/2006/relationships/image" Target="../media/image308.png"/><Relationship Id="rId84" Type="http://schemas.openxmlformats.org/officeDocument/2006/relationships/image" Target="../media/image324.png"/><Relationship Id="rId89" Type="http://schemas.openxmlformats.org/officeDocument/2006/relationships/image" Target="../media/image329.png"/><Relationship Id="rId112" Type="http://schemas.openxmlformats.org/officeDocument/2006/relationships/image" Target="../media/image351.png"/><Relationship Id="rId16" Type="http://schemas.openxmlformats.org/officeDocument/2006/relationships/image" Target="../media/image258.png"/><Relationship Id="rId107" Type="http://schemas.openxmlformats.org/officeDocument/2006/relationships/image" Target="../media/image346.png"/><Relationship Id="rId11" Type="http://schemas.openxmlformats.org/officeDocument/2006/relationships/image" Target="../media/image253.png"/><Relationship Id="rId32" Type="http://schemas.openxmlformats.org/officeDocument/2006/relationships/image" Target="../media/image273.png"/><Relationship Id="rId37" Type="http://schemas.openxmlformats.org/officeDocument/2006/relationships/image" Target="../media/image66.png"/><Relationship Id="rId53" Type="http://schemas.openxmlformats.org/officeDocument/2006/relationships/image" Target="../media/image293.png"/><Relationship Id="rId58" Type="http://schemas.openxmlformats.org/officeDocument/2006/relationships/image" Target="../media/image298.png"/><Relationship Id="rId74" Type="http://schemas.openxmlformats.org/officeDocument/2006/relationships/image" Target="../media/image314.png"/><Relationship Id="rId79" Type="http://schemas.openxmlformats.org/officeDocument/2006/relationships/image" Target="../media/image319.png"/><Relationship Id="rId102" Type="http://schemas.openxmlformats.org/officeDocument/2006/relationships/image" Target="../media/image341.png"/><Relationship Id="rId5" Type="http://schemas.openxmlformats.org/officeDocument/2006/relationships/image" Target="../media/image247.png"/><Relationship Id="rId90" Type="http://schemas.openxmlformats.org/officeDocument/2006/relationships/image" Target="../media/image330.png"/><Relationship Id="rId95" Type="http://schemas.openxmlformats.org/officeDocument/2006/relationships/image" Target="../media/image334.png"/><Relationship Id="rId22" Type="http://schemas.openxmlformats.org/officeDocument/2006/relationships/image" Target="../media/image264.png"/><Relationship Id="rId27" Type="http://schemas.openxmlformats.org/officeDocument/2006/relationships/image" Target="../media/image269.png"/><Relationship Id="rId43" Type="http://schemas.openxmlformats.org/officeDocument/2006/relationships/image" Target="../media/image283.png"/><Relationship Id="rId48" Type="http://schemas.openxmlformats.org/officeDocument/2006/relationships/image" Target="../media/image288.png"/><Relationship Id="rId64" Type="http://schemas.openxmlformats.org/officeDocument/2006/relationships/image" Target="../media/image304.png"/><Relationship Id="rId69" Type="http://schemas.openxmlformats.org/officeDocument/2006/relationships/image" Target="../media/image309.png"/><Relationship Id="rId113" Type="http://schemas.openxmlformats.org/officeDocument/2006/relationships/image" Target="../media/image352.png"/><Relationship Id="rId118" Type="http://schemas.openxmlformats.org/officeDocument/2006/relationships/image" Target="../media/image357.png"/><Relationship Id="rId80" Type="http://schemas.openxmlformats.org/officeDocument/2006/relationships/image" Target="../media/image320.png"/><Relationship Id="rId85" Type="http://schemas.openxmlformats.org/officeDocument/2006/relationships/image" Target="../media/image325.png"/><Relationship Id="rId12" Type="http://schemas.openxmlformats.org/officeDocument/2006/relationships/image" Target="../media/image254.png"/><Relationship Id="rId17" Type="http://schemas.openxmlformats.org/officeDocument/2006/relationships/image" Target="../media/image259.png"/><Relationship Id="rId33" Type="http://schemas.openxmlformats.org/officeDocument/2006/relationships/image" Target="../media/image274.png"/><Relationship Id="rId38" Type="http://schemas.openxmlformats.org/officeDocument/2006/relationships/image" Target="../media/image278.png"/><Relationship Id="rId59" Type="http://schemas.openxmlformats.org/officeDocument/2006/relationships/image" Target="../media/image299.png"/><Relationship Id="rId103" Type="http://schemas.openxmlformats.org/officeDocument/2006/relationships/image" Target="../media/image342.png"/><Relationship Id="rId108" Type="http://schemas.openxmlformats.org/officeDocument/2006/relationships/image" Target="../media/image347.png"/><Relationship Id="rId54" Type="http://schemas.openxmlformats.org/officeDocument/2006/relationships/image" Target="../media/image294.png"/><Relationship Id="rId70" Type="http://schemas.openxmlformats.org/officeDocument/2006/relationships/image" Target="../media/image310.png"/><Relationship Id="rId75" Type="http://schemas.openxmlformats.org/officeDocument/2006/relationships/image" Target="../media/image315.png"/><Relationship Id="rId91" Type="http://schemas.openxmlformats.org/officeDocument/2006/relationships/image" Target="../media/image49.png"/><Relationship Id="rId96" Type="http://schemas.openxmlformats.org/officeDocument/2006/relationships/image" Target="../media/image3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8.png"/><Relationship Id="rId23" Type="http://schemas.openxmlformats.org/officeDocument/2006/relationships/image" Target="../media/image265.png"/><Relationship Id="rId28" Type="http://schemas.openxmlformats.org/officeDocument/2006/relationships/image" Target="../media/image270.png"/><Relationship Id="rId49" Type="http://schemas.openxmlformats.org/officeDocument/2006/relationships/image" Target="../media/image289.png"/><Relationship Id="rId114" Type="http://schemas.openxmlformats.org/officeDocument/2006/relationships/image" Target="../media/image353.png"/><Relationship Id="rId10" Type="http://schemas.openxmlformats.org/officeDocument/2006/relationships/image" Target="../media/image252.png"/><Relationship Id="rId31" Type="http://schemas.openxmlformats.org/officeDocument/2006/relationships/image" Target="../media/image272.png"/><Relationship Id="rId44" Type="http://schemas.openxmlformats.org/officeDocument/2006/relationships/image" Target="../media/image284.png"/><Relationship Id="rId52" Type="http://schemas.openxmlformats.org/officeDocument/2006/relationships/image" Target="../media/image292.png"/><Relationship Id="rId60" Type="http://schemas.openxmlformats.org/officeDocument/2006/relationships/image" Target="../media/image300.png"/><Relationship Id="rId65" Type="http://schemas.openxmlformats.org/officeDocument/2006/relationships/image" Target="../media/image305.png"/><Relationship Id="rId73" Type="http://schemas.openxmlformats.org/officeDocument/2006/relationships/image" Target="../media/image313.png"/><Relationship Id="rId78" Type="http://schemas.openxmlformats.org/officeDocument/2006/relationships/image" Target="../media/image318.png"/><Relationship Id="rId81" Type="http://schemas.openxmlformats.org/officeDocument/2006/relationships/image" Target="../media/image321.png"/><Relationship Id="rId86" Type="http://schemas.openxmlformats.org/officeDocument/2006/relationships/image" Target="../media/image326.png"/><Relationship Id="rId94" Type="http://schemas.openxmlformats.org/officeDocument/2006/relationships/image" Target="../media/image333.png"/><Relationship Id="rId99" Type="http://schemas.openxmlformats.org/officeDocument/2006/relationships/image" Target="../media/image338.png"/><Relationship Id="rId101" Type="http://schemas.openxmlformats.org/officeDocument/2006/relationships/image" Target="../media/image340.png"/><Relationship Id="rId4" Type="http://schemas.openxmlformats.org/officeDocument/2006/relationships/image" Target="../media/image246.png"/><Relationship Id="rId9" Type="http://schemas.openxmlformats.org/officeDocument/2006/relationships/image" Target="../media/image251.png"/><Relationship Id="rId13" Type="http://schemas.openxmlformats.org/officeDocument/2006/relationships/image" Target="../media/image255.png"/><Relationship Id="rId18" Type="http://schemas.openxmlformats.org/officeDocument/2006/relationships/image" Target="../media/image260.png"/><Relationship Id="rId39" Type="http://schemas.openxmlformats.org/officeDocument/2006/relationships/image" Target="../media/image279.png"/><Relationship Id="rId109" Type="http://schemas.openxmlformats.org/officeDocument/2006/relationships/image" Target="../media/image348.png"/><Relationship Id="rId34" Type="http://schemas.openxmlformats.org/officeDocument/2006/relationships/image" Target="../media/image275.png"/><Relationship Id="rId50" Type="http://schemas.openxmlformats.org/officeDocument/2006/relationships/image" Target="../media/image290.png"/><Relationship Id="rId55" Type="http://schemas.openxmlformats.org/officeDocument/2006/relationships/image" Target="../media/image295.png"/><Relationship Id="rId76" Type="http://schemas.openxmlformats.org/officeDocument/2006/relationships/image" Target="../media/image316.png"/><Relationship Id="rId97" Type="http://schemas.openxmlformats.org/officeDocument/2006/relationships/image" Target="../media/image336.png"/><Relationship Id="rId104" Type="http://schemas.openxmlformats.org/officeDocument/2006/relationships/image" Target="../media/image343.png"/><Relationship Id="rId7" Type="http://schemas.openxmlformats.org/officeDocument/2006/relationships/image" Target="../media/image249.png"/><Relationship Id="rId71" Type="http://schemas.openxmlformats.org/officeDocument/2006/relationships/image" Target="../media/image311.png"/><Relationship Id="rId92" Type="http://schemas.openxmlformats.org/officeDocument/2006/relationships/image" Target="../media/image331.png"/><Relationship Id="rId2" Type="http://schemas.openxmlformats.org/officeDocument/2006/relationships/image" Target="../media/image101.jpg"/><Relationship Id="rId29" Type="http://schemas.openxmlformats.org/officeDocument/2006/relationships/image" Target="../media/image47.png"/><Relationship Id="rId24" Type="http://schemas.openxmlformats.org/officeDocument/2006/relationships/image" Target="../media/image266.png"/><Relationship Id="rId40" Type="http://schemas.openxmlformats.org/officeDocument/2006/relationships/image" Target="../media/image280.png"/><Relationship Id="rId45" Type="http://schemas.openxmlformats.org/officeDocument/2006/relationships/image" Target="../media/image285.png"/><Relationship Id="rId66" Type="http://schemas.openxmlformats.org/officeDocument/2006/relationships/image" Target="../media/image306.png"/><Relationship Id="rId87" Type="http://schemas.openxmlformats.org/officeDocument/2006/relationships/image" Target="../media/image327.png"/><Relationship Id="rId110" Type="http://schemas.openxmlformats.org/officeDocument/2006/relationships/image" Target="../media/image349.png"/><Relationship Id="rId115" Type="http://schemas.openxmlformats.org/officeDocument/2006/relationships/image" Target="../media/image354.png"/><Relationship Id="rId61" Type="http://schemas.openxmlformats.org/officeDocument/2006/relationships/image" Target="../media/image301.png"/><Relationship Id="rId82" Type="http://schemas.openxmlformats.org/officeDocument/2006/relationships/image" Target="../media/image322.png"/><Relationship Id="rId19" Type="http://schemas.openxmlformats.org/officeDocument/2006/relationships/image" Target="../media/image261.png"/><Relationship Id="rId14" Type="http://schemas.openxmlformats.org/officeDocument/2006/relationships/image" Target="../media/image256.png"/><Relationship Id="rId30" Type="http://schemas.openxmlformats.org/officeDocument/2006/relationships/image" Target="../media/image271.png"/><Relationship Id="rId35" Type="http://schemas.openxmlformats.org/officeDocument/2006/relationships/image" Target="../media/image276.png"/><Relationship Id="rId56" Type="http://schemas.openxmlformats.org/officeDocument/2006/relationships/image" Target="../media/image296.png"/><Relationship Id="rId77" Type="http://schemas.openxmlformats.org/officeDocument/2006/relationships/image" Target="../media/image317.png"/><Relationship Id="rId100" Type="http://schemas.openxmlformats.org/officeDocument/2006/relationships/image" Target="../media/image339.png"/><Relationship Id="rId105" Type="http://schemas.openxmlformats.org/officeDocument/2006/relationships/image" Target="../media/image344.png"/><Relationship Id="rId8" Type="http://schemas.openxmlformats.org/officeDocument/2006/relationships/image" Target="../media/image250.png"/><Relationship Id="rId51" Type="http://schemas.openxmlformats.org/officeDocument/2006/relationships/image" Target="../media/image291.png"/><Relationship Id="rId72" Type="http://schemas.openxmlformats.org/officeDocument/2006/relationships/image" Target="../media/image312.png"/><Relationship Id="rId93" Type="http://schemas.openxmlformats.org/officeDocument/2006/relationships/image" Target="../media/image332.png"/><Relationship Id="rId98" Type="http://schemas.openxmlformats.org/officeDocument/2006/relationships/image" Target="../media/image337.png"/><Relationship Id="rId3" Type="http://schemas.openxmlformats.org/officeDocument/2006/relationships/image" Target="../media/image245.png"/><Relationship Id="rId25" Type="http://schemas.openxmlformats.org/officeDocument/2006/relationships/image" Target="../media/image267.png"/><Relationship Id="rId46" Type="http://schemas.openxmlformats.org/officeDocument/2006/relationships/image" Target="../media/image286.png"/><Relationship Id="rId67" Type="http://schemas.openxmlformats.org/officeDocument/2006/relationships/image" Target="../media/image307.png"/><Relationship Id="rId116" Type="http://schemas.openxmlformats.org/officeDocument/2006/relationships/image" Target="../media/image355.png"/><Relationship Id="rId20" Type="http://schemas.openxmlformats.org/officeDocument/2006/relationships/image" Target="../media/image262.png"/><Relationship Id="rId41" Type="http://schemas.openxmlformats.org/officeDocument/2006/relationships/image" Target="../media/image281.png"/><Relationship Id="rId62" Type="http://schemas.openxmlformats.org/officeDocument/2006/relationships/image" Target="../media/image302.png"/><Relationship Id="rId83" Type="http://schemas.openxmlformats.org/officeDocument/2006/relationships/image" Target="../media/image323.png"/><Relationship Id="rId88" Type="http://schemas.openxmlformats.org/officeDocument/2006/relationships/image" Target="../media/image328.png"/><Relationship Id="rId111" Type="http://schemas.openxmlformats.org/officeDocument/2006/relationships/image" Target="../media/image350.png"/><Relationship Id="rId15" Type="http://schemas.openxmlformats.org/officeDocument/2006/relationships/image" Target="../media/image257.png"/><Relationship Id="rId36" Type="http://schemas.openxmlformats.org/officeDocument/2006/relationships/image" Target="../media/image277.png"/><Relationship Id="rId57" Type="http://schemas.openxmlformats.org/officeDocument/2006/relationships/image" Target="../media/image297.png"/><Relationship Id="rId106" Type="http://schemas.openxmlformats.org/officeDocument/2006/relationships/image" Target="../media/image34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9.png"/><Relationship Id="rId18" Type="http://schemas.openxmlformats.org/officeDocument/2006/relationships/image" Target="../media/image374.png"/><Relationship Id="rId26" Type="http://schemas.openxmlformats.org/officeDocument/2006/relationships/image" Target="../media/image382.png"/><Relationship Id="rId39" Type="http://schemas.openxmlformats.org/officeDocument/2006/relationships/image" Target="../media/image395.png"/><Relationship Id="rId21" Type="http://schemas.openxmlformats.org/officeDocument/2006/relationships/image" Target="../media/image377.png"/><Relationship Id="rId34" Type="http://schemas.openxmlformats.org/officeDocument/2006/relationships/image" Target="../media/image390.png"/><Relationship Id="rId42" Type="http://schemas.openxmlformats.org/officeDocument/2006/relationships/image" Target="../media/image398.png"/><Relationship Id="rId47" Type="http://schemas.openxmlformats.org/officeDocument/2006/relationships/image" Target="../media/image403.png"/><Relationship Id="rId50" Type="http://schemas.openxmlformats.org/officeDocument/2006/relationships/image" Target="../media/image406.png"/><Relationship Id="rId7" Type="http://schemas.openxmlformats.org/officeDocument/2006/relationships/image" Target="../media/image363.png"/><Relationship Id="rId2" Type="http://schemas.openxmlformats.org/officeDocument/2006/relationships/image" Target="../media/image358.png"/><Relationship Id="rId16" Type="http://schemas.openxmlformats.org/officeDocument/2006/relationships/image" Target="../media/image372.png"/><Relationship Id="rId29" Type="http://schemas.openxmlformats.org/officeDocument/2006/relationships/image" Target="../media/image385.png"/><Relationship Id="rId11" Type="http://schemas.openxmlformats.org/officeDocument/2006/relationships/image" Target="../media/image367.png"/><Relationship Id="rId24" Type="http://schemas.openxmlformats.org/officeDocument/2006/relationships/image" Target="../media/image380.png"/><Relationship Id="rId32" Type="http://schemas.openxmlformats.org/officeDocument/2006/relationships/image" Target="../media/image388.png"/><Relationship Id="rId37" Type="http://schemas.openxmlformats.org/officeDocument/2006/relationships/image" Target="../media/image393.png"/><Relationship Id="rId40" Type="http://schemas.openxmlformats.org/officeDocument/2006/relationships/image" Target="../media/image396.png"/><Relationship Id="rId45" Type="http://schemas.openxmlformats.org/officeDocument/2006/relationships/image" Target="../media/image401.png"/><Relationship Id="rId53" Type="http://schemas.openxmlformats.org/officeDocument/2006/relationships/image" Target="../media/image409.png"/><Relationship Id="rId5" Type="http://schemas.openxmlformats.org/officeDocument/2006/relationships/image" Target="../media/image361.png"/><Relationship Id="rId10" Type="http://schemas.openxmlformats.org/officeDocument/2006/relationships/image" Target="../media/image366.png"/><Relationship Id="rId19" Type="http://schemas.openxmlformats.org/officeDocument/2006/relationships/image" Target="../media/image375.png"/><Relationship Id="rId31" Type="http://schemas.openxmlformats.org/officeDocument/2006/relationships/image" Target="../media/image387.png"/><Relationship Id="rId44" Type="http://schemas.openxmlformats.org/officeDocument/2006/relationships/image" Target="../media/image400.png"/><Relationship Id="rId52" Type="http://schemas.openxmlformats.org/officeDocument/2006/relationships/image" Target="../media/image408.png"/><Relationship Id="rId4" Type="http://schemas.openxmlformats.org/officeDocument/2006/relationships/image" Target="../media/image360.png"/><Relationship Id="rId9" Type="http://schemas.openxmlformats.org/officeDocument/2006/relationships/image" Target="../media/image365.png"/><Relationship Id="rId14" Type="http://schemas.openxmlformats.org/officeDocument/2006/relationships/image" Target="../media/image370.png"/><Relationship Id="rId22" Type="http://schemas.openxmlformats.org/officeDocument/2006/relationships/image" Target="../media/image378.png"/><Relationship Id="rId27" Type="http://schemas.openxmlformats.org/officeDocument/2006/relationships/image" Target="../media/image383.png"/><Relationship Id="rId30" Type="http://schemas.openxmlformats.org/officeDocument/2006/relationships/image" Target="../media/image386.png"/><Relationship Id="rId35" Type="http://schemas.openxmlformats.org/officeDocument/2006/relationships/image" Target="../media/image391.png"/><Relationship Id="rId43" Type="http://schemas.openxmlformats.org/officeDocument/2006/relationships/image" Target="../media/image399.png"/><Relationship Id="rId48" Type="http://schemas.openxmlformats.org/officeDocument/2006/relationships/image" Target="../media/image404.png"/><Relationship Id="rId8" Type="http://schemas.openxmlformats.org/officeDocument/2006/relationships/image" Target="../media/image364.png"/><Relationship Id="rId51" Type="http://schemas.openxmlformats.org/officeDocument/2006/relationships/image" Target="../media/image407.png"/><Relationship Id="rId3" Type="http://schemas.openxmlformats.org/officeDocument/2006/relationships/image" Target="../media/image359.png"/><Relationship Id="rId12" Type="http://schemas.openxmlformats.org/officeDocument/2006/relationships/image" Target="../media/image368.png"/><Relationship Id="rId17" Type="http://schemas.openxmlformats.org/officeDocument/2006/relationships/image" Target="../media/image373.png"/><Relationship Id="rId25" Type="http://schemas.openxmlformats.org/officeDocument/2006/relationships/image" Target="../media/image381.png"/><Relationship Id="rId33" Type="http://schemas.openxmlformats.org/officeDocument/2006/relationships/image" Target="../media/image389.png"/><Relationship Id="rId38" Type="http://schemas.openxmlformats.org/officeDocument/2006/relationships/image" Target="../media/image394.png"/><Relationship Id="rId46" Type="http://schemas.openxmlformats.org/officeDocument/2006/relationships/image" Target="../media/image402.png"/><Relationship Id="rId20" Type="http://schemas.openxmlformats.org/officeDocument/2006/relationships/image" Target="../media/image376.png"/><Relationship Id="rId41" Type="http://schemas.openxmlformats.org/officeDocument/2006/relationships/image" Target="../media/image397.png"/><Relationship Id="rId54" Type="http://schemas.openxmlformats.org/officeDocument/2006/relationships/image" Target="../media/image4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2.png"/><Relationship Id="rId15" Type="http://schemas.openxmlformats.org/officeDocument/2006/relationships/image" Target="../media/image371.png"/><Relationship Id="rId23" Type="http://schemas.openxmlformats.org/officeDocument/2006/relationships/image" Target="../media/image379.png"/><Relationship Id="rId28" Type="http://schemas.openxmlformats.org/officeDocument/2006/relationships/image" Target="../media/image384.png"/><Relationship Id="rId36" Type="http://schemas.openxmlformats.org/officeDocument/2006/relationships/image" Target="../media/image392.png"/><Relationship Id="rId49" Type="http://schemas.openxmlformats.org/officeDocument/2006/relationships/image" Target="../media/image40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1.png"/><Relationship Id="rId18" Type="http://schemas.openxmlformats.org/officeDocument/2006/relationships/image" Target="../media/image426.png"/><Relationship Id="rId3" Type="http://schemas.openxmlformats.org/officeDocument/2006/relationships/image" Target="../media/image411.png"/><Relationship Id="rId21" Type="http://schemas.openxmlformats.org/officeDocument/2006/relationships/image" Target="../media/image429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425.png"/><Relationship Id="rId25" Type="http://schemas.openxmlformats.org/officeDocument/2006/relationships/image" Target="../media/image433.jpg"/><Relationship Id="rId2" Type="http://schemas.openxmlformats.org/officeDocument/2006/relationships/image" Target="../media/image1.png"/><Relationship Id="rId16" Type="http://schemas.openxmlformats.org/officeDocument/2006/relationships/image" Target="../media/image424.png"/><Relationship Id="rId20" Type="http://schemas.openxmlformats.org/officeDocument/2006/relationships/image" Target="../media/image4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24" Type="http://schemas.openxmlformats.org/officeDocument/2006/relationships/image" Target="../media/image432.jpg"/><Relationship Id="rId5" Type="http://schemas.openxmlformats.org/officeDocument/2006/relationships/image" Target="../media/image413.png"/><Relationship Id="rId15" Type="http://schemas.openxmlformats.org/officeDocument/2006/relationships/image" Target="../media/image423.png"/><Relationship Id="rId23" Type="http://schemas.openxmlformats.org/officeDocument/2006/relationships/image" Target="../media/image431.jpg"/><Relationship Id="rId10" Type="http://schemas.openxmlformats.org/officeDocument/2006/relationships/image" Target="../media/image418.png"/><Relationship Id="rId19" Type="http://schemas.openxmlformats.org/officeDocument/2006/relationships/image" Target="../media/image427.png"/><Relationship Id="rId4" Type="http://schemas.openxmlformats.org/officeDocument/2006/relationships/image" Target="../media/image412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Relationship Id="rId22" Type="http://schemas.openxmlformats.org/officeDocument/2006/relationships/image" Target="../media/image4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8.png"/><Relationship Id="rId5" Type="http://schemas.openxmlformats.org/officeDocument/2006/relationships/image" Target="../media/image437.jpg"/><Relationship Id="rId4" Type="http://schemas.openxmlformats.org/officeDocument/2006/relationships/image" Target="../media/image4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1.png"/><Relationship Id="rId18" Type="http://schemas.openxmlformats.org/officeDocument/2006/relationships/image" Target="../media/image456.png"/><Relationship Id="rId26" Type="http://schemas.openxmlformats.org/officeDocument/2006/relationships/image" Target="../media/image464.png"/><Relationship Id="rId3" Type="http://schemas.openxmlformats.org/officeDocument/2006/relationships/image" Target="../media/image441.png"/><Relationship Id="rId21" Type="http://schemas.openxmlformats.org/officeDocument/2006/relationships/image" Target="../media/image459.png"/><Relationship Id="rId34" Type="http://schemas.openxmlformats.org/officeDocument/2006/relationships/image" Target="../media/image472.jpg"/><Relationship Id="rId7" Type="http://schemas.openxmlformats.org/officeDocument/2006/relationships/image" Target="../media/image445.png"/><Relationship Id="rId12" Type="http://schemas.openxmlformats.org/officeDocument/2006/relationships/image" Target="../media/image450.png"/><Relationship Id="rId17" Type="http://schemas.openxmlformats.org/officeDocument/2006/relationships/image" Target="../media/image455.png"/><Relationship Id="rId25" Type="http://schemas.openxmlformats.org/officeDocument/2006/relationships/image" Target="../media/image463.png"/><Relationship Id="rId33" Type="http://schemas.openxmlformats.org/officeDocument/2006/relationships/image" Target="../media/image471.jpg"/><Relationship Id="rId2" Type="http://schemas.openxmlformats.org/officeDocument/2006/relationships/image" Target="../media/image358.png"/><Relationship Id="rId16" Type="http://schemas.openxmlformats.org/officeDocument/2006/relationships/image" Target="../media/image454.png"/><Relationship Id="rId20" Type="http://schemas.openxmlformats.org/officeDocument/2006/relationships/image" Target="../media/image458.png"/><Relationship Id="rId29" Type="http://schemas.openxmlformats.org/officeDocument/2006/relationships/image" Target="../media/image4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4.png"/><Relationship Id="rId11" Type="http://schemas.openxmlformats.org/officeDocument/2006/relationships/image" Target="../media/image449.png"/><Relationship Id="rId24" Type="http://schemas.openxmlformats.org/officeDocument/2006/relationships/image" Target="../media/image462.png"/><Relationship Id="rId32" Type="http://schemas.openxmlformats.org/officeDocument/2006/relationships/image" Target="../media/image470.png"/><Relationship Id="rId5" Type="http://schemas.openxmlformats.org/officeDocument/2006/relationships/image" Target="../media/image443.png"/><Relationship Id="rId15" Type="http://schemas.openxmlformats.org/officeDocument/2006/relationships/image" Target="../media/image453.png"/><Relationship Id="rId23" Type="http://schemas.openxmlformats.org/officeDocument/2006/relationships/image" Target="../media/image461.png"/><Relationship Id="rId28" Type="http://schemas.openxmlformats.org/officeDocument/2006/relationships/image" Target="../media/image466.png"/><Relationship Id="rId10" Type="http://schemas.openxmlformats.org/officeDocument/2006/relationships/image" Target="../media/image448.png"/><Relationship Id="rId19" Type="http://schemas.openxmlformats.org/officeDocument/2006/relationships/image" Target="../media/image457.png"/><Relationship Id="rId31" Type="http://schemas.openxmlformats.org/officeDocument/2006/relationships/image" Target="../media/image469.jpg"/><Relationship Id="rId4" Type="http://schemas.openxmlformats.org/officeDocument/2006/relationships/image" Target="../media/image442.png"/><Relationship Id="rId9" Type="http://schemas.openxmlformats.org/officeDocument/2006/relationships/image" Target="../media/image447.png"/><Relationship Id="rId14" Type="http://schemas.openxmlformats.org/officeDocument/2006/relationships/image" Target="../media/image452.png"/><Relationship Id="rId22" Type="http://schemas.openxmlformats.org/officeDocument/2006/relationships/image" Target="../media/image460.png"/><Relationship Id="rId27" Type="http://schemas.openxmlformats.org/officeDocument/2006/relationships/image" Target="../media/image465.png"/><Relationship Id="rId30" Type="http://schemas.openxmlformats.org/officeDocument/2006/relationships/image" Target="../media/image468.png"/><Relationship Id="rId8" Type="http://schemas.openxmlformats.org/officeDocument/2006/relationships/image" Target="../media/image4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image" Target="../media/image473.jpg"/><Relationship Id="rId7" Type="http://schemas.openxmlformats.org/officeDocument/2006/relationships/image" Target="../media/image445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5.png"/><Relationship Id="rId5" Type="http://schemas.openxmlformats.org/officeDocument/2006/relationships/image" Target="../media/image443.png"/><Relationship Id="rId4" Type="http://schemas.openxmlformats.org/officeDocument/2006/relationships/image" Target="../media/image474.jpg"/><Relationship Id="rId9" Type="http://schemas.openxmlformats.org/officeDocument/2006/relationships/image" Target="../media/image4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7" Type="http://schemas.openxmlformats.org/officeDocument/2006/relationships/image" Target="../media/image480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9.png"/><Relationship Id="rId5" Type="http://schemas.openxmlformats.org/officeDocument/2006/relationships/image" Target="../media/image445.png"/><Relationship Id="rId4" Type="http://schemas.openxmlformats.org/officeDocument/2006/relationships/image" Target="../media/image4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489.png"/><Relationship Id="rId18" Type="http://schemas.openxmlformats.org/officeDocument/2006/relationships/image" Target="../media/image494.png"/><Relationship Id="rId26" Type="http://schemas.openxmlformats.org/officeDocument/2006/relationships/image" Target="../media/image502.png"/><Relationship Id="rId3" Type="http://schemas.openxmlformats.org/officeDocument/2006/relationships/image" Target="../media/image443.png"/><Relationship Id="rId21" Type="http://schemas.openxmlformats.org/officeDocument/2006/relationships/image" Target="../media/image497.png"/><Relationship Id="rId7" Type="http://schemas.openxmlformats.org/officeDocument/2006/relationships/image" Target="../media/image483.png"/><Relationship Id="rId12" Type="http://schemas.openxmlformats.org/officeDocument/2006/relationships/image" Target="../media/image488.png"/><Relationship Id="rId17" Type="http://schemas.openxmlformats.org/officeDocument/2006/relationships/image" Target="../media/image493.png"/><Relationship Id="rId25" Type="http://schemas.openxmlformats.org/officeDocument/2006/relationships/image" Target="../media/image501.png"/><Relationship Id="rId2" Type="http://schemas.openxmlformats.org/officeDocument/2006/relationships/image" Target="../media/image358.png"/><Relationship Id="rId16" Type="http://schemas.openxmlformats.org/officeDocument/2006/relationships/image" Target="../media/image492.png"/><Relationship Id="rId20" Type="http://schemas.openxmlformats.org/officeDocument/2006/relationships/image" Target="../media/image496.png"/><Relationship Id="rId29" Type="http://schemas.openxmlformats.org/officeDocument/2006/relationships/image" Target="../media/image5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2.jpg"/><Relationship Id="rId11" Type="http://schemas.openxmlformats.org/officeDocument/2006/relationships/image" Target="../media/image487.png"/><Relationship Id="rId24" Type="http://schemas.openxmlformats.org/officeDocument/2006/relationships/image" Target="../media/image500.png"/><Relationship Id="rId32" Type="http://schemas.openxmlformats.org/officeDocument/2006/relationships/image" Target="../media/image508.png"/><Relationship Id="rId5" Type="http://schemas.openxmlformats.org/officeDocument/2006/relationships/image" Target="../media/image445.png"/><Relationship Id="rId15" Type="http://schemas.openxmlformats.org/officeDocument/2006/relationships/image" Target="../media/image491.png"/><Relationship Id="rId23" Type="http://schemas.openxmlformats.org/officeDocument/2006/relationships/image" Target="../media/image499.png"/><Relationship Id="rId28" Type="http://schemas.openxmlformats.org/officeDocument/2006/relationships/image" Target="../media/image504.png"/><Relationship Id="rId10" Type="http://schemas.openxmlformats.org/officeDocument/2006/relationships/image" Target="../media/image486.png"/><Relationship Id="rId19" Type="http://schemas.openxmlformats.org/officeDocument/2006/relationships/image" Target="../media/image495.png"/><Relationship Id="rId31" Type="http://schemas.openxmlformats.org/officeDocument/2006/relationships/image" Target="../media/image507.png"/><Relationship Id="rId4" Type="http://schemas.openxmlformats.org/officeDocument/2006/relationships/image" Target="../media/image481.png"/><Relationship Id="rId9" Type="http://schemas.openxmlformats.org/officeDocument/2006/relationships/image" Target="../media/image485.png"/><Relationship Id="rId14" Type="http://schemas.openxmlformats.org/officeDocument/2006/relationships/image" Target="../media/image490.png"/><Relationship Id="rId22" Type="http://schemas.openxmlformats.org/officeDocument/2006/relationships/image" Target="../media/image498.png"/><Relationship Id="rId27" Type="http://schemas.openxmlformats.org/officeDocument/2006/relationships/image" Target="../media/image503.png"/><Relationship Id="rId30" Type="http://schemas.openxmlformats.org/officeDocument/2006/relationships/image" Target="../media/image50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1.jpg"/><Relationship Id="rId3" Type="http://schemas.openxmlformats.org/officeDocument/2006/relationships/image" Target="../media/image443.png"/><Relationship Id="rId7" Type="http://schemas.openxmlformats.org/officeDocument/2006/relationships/image" Target="../media/image483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0.jpg"/><Relationship Id="rId5" Type="http://schemas.openxmlformats.org/officeDocument/2006/relationships/image" Target="../media/image445.png"/><Relationship Id="rId4" Type="http://schemas.openxmlformats.org/officeDocument/2006/relationships/image" Target="../media/image5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4.jpg"/><Relationship Id="rId3" Type="http://schemas.openxmlformats.org/officeDocument/2006/relationships/image" Target="../media/image443.png"/><Relationship Id="rId7" Type="http://schemas.openxmlformats.org/officeDocument/2006/relationships/image" Target="../media/image483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3.jpg"/><Relationship Id="rId5" Type="http://schemas.openxmlformats.org/officeDocument/2006/relationships/image" Target="../media/image445.png"/><Relationship Id="rId4" Type="http://schemas.openxmlformats.org/officeDocument/2006/relationships/image" Target="../media/image5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9.png"/><Relationship Id="rId13" Type="http://schemas.openxmlformats.org/officeDocument/2006/relationships/image" Target="../media/image524.png"/><Relationship Id="rId18" Type="http://schemas.openxmlformats.org/officeDocument/2006/relationships/image" Target="../media/image390.png"/><Relationship Id="rId26" Type="http://schemas.openxmlformats.org/officeDocument/2006/relationships/image" Target="../media/image536.png"/><Relationship Id="rId3" Type="http://schemas.openxmlformats.org/officeDocument/2006/relationships/image" Target="../media/image515.png"/><Relationship Id="rId21" Type="http://schemas.openxmlformats.org/officeDocument/2006/relationships/image" Target="../media/image531.png"/><Relationship Id="rId7" Type="http://schemas.openxmlformats.org/officeDocument/2006/relationships/image" Target="../media/image518.png"/><Relationship Id="rId12" Type="http://schemas.openxmlformats.org/officeDocument/2006/relationships/image" Target="../media/image523.jpg"/><Relationship Id="rId17" Type="http://schemas.openxmlformats.org/officeDocument/2006/relationships/image" Target="../media/image528.png"/><Relationship Id="rId25" Type="http://schemas.openxmlformats.org/officeDocument/2006/relationships/image" Target="../media/image535.png"/><Relationship Id="rId2" Type="http://schemas.openxmlformats.org/officeDocument/2006/relationships/image" Target="../media/image358.png"/><Relationship Id="rId16" Type="http://schemas.openxmlformats.org/officeDocument/2006/relationships/image" Target="../media/image527.png"/><Relationship Id="rId20" Type="http://schemas.openxmlformats.org/officeDocument/2006/relationships/image" Target="../media/image5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3.png"/><Relationship Id="rId11" Type="http://schemas.openxmlformats.org/officeDocument/2006/relationships/image" Target="../media/image522.jpg"/><Relationship Id="rId24" Type="http://schemas.openxmlformats.org/officeDocument/2006/relationships/image" Target="../media/image534.png"/><Relationship Id="rId5" Type="http://schemas.openxmlformats.org/officeDocument/2006/relationships/image" Target="../media/image517.png"/><Relationship Id="rId15" Type="http://schemas.openxmlformats.org/officeDocument/2006/relationships/image" Target="../media/image526.png"/><Relationship Id="rId23" Type="http://schemas.openxmlformats.org/officeDocument/2006/relationships/image" Target="../media/image533.png"/><Relationship Id="rId10" Type="http://schemas.openxmlformats.org/officeDocument/2006/relationships/image" Target="../media/image521.png"/><Relationship Id="rId19" Type="http://schemas.openxmlformats.org/officeDocument/2006/relationships/image" Target="../media/image529.png"/><Relationship Id="rId4" Type="http://schemas.openxmlformats.org/officeDocument/2006/relationships/image" Target="../media/image516.png"/><Relationship Id="rId9" Type="http://schemas.openxmlformats.org/officeDocument/2006/relationships/image" Target="../media/image520.png"/><Relationship Id="rId14" Type="http://schemas.openxmlformats.org/officeDocument/2006/relationships/image" Target="../media/image525.png"/><Relationship Id="rId22" Type="http://schemas.openxmlformats.org/officeDocument/2006/relationships/image" Target="../media/image532.png"/><Relationship Id="rId27" Type="http://schemas.openxmlformats.org/officeDocument/2006/relationships/image" Target="../media/image5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3.png"/><Relationship Id="rId13" Type="http://schemas.openxmlformats.org/officeDocument/2006/relationships/image" Target="../media/image548.png"/><Relationship Id="rId18" Type="http://schemas.openxmlformats.org/officeDocument/2006/relationships/image" Target="../media/image553.png"/><Relationship Id="rId26" Type="http://schemas.openxmlformats.org/officeDocument/2006/relationships/image" Target="../media/image561.png"/><Relationship Id="rId3" Type="http://schemas.openxmlformats.org/officeDocument/2006/relationships/image" Target="../media/image538.png"/><Relationship Id="rId21" Type="http://schemas.openxmlformats.org/officeDocument/2006/relationships/image" Target="../media/image556.png"/><Relationship Id="rId7" Type="http://schemas.openxmlformats.org/officeDocument/2006/relationships/image" Target="../media/image542.png"/><Relationship Id="rId12" Type="http://schemas.openxmlformats.org/officeDocument/2006/relationships/image" Target="../media/image547.png"/><Relationship Id="rId17" Type="http://schemas.openxmlformats.org/officeDocument/2006/relationships/image" Target="../media/image552.png"/><Relationship Id="rId25" Type="http://schemas.openxmlformats.org/officeDocument/2006/relationships/image" Target="../media/image560.png"/><Relationship Id="rId2" Type="http://schemas.openxmlformats.org/officeDocument/2006/relationships/image" Target="../media/image358.png"/><Relationship Id="rId16" Type="http://schemas.openxmlformats.org/officeDocument/2006/relationships/image" Target="../media/image551.png"/><Relationship Id="rId20" Type="http://schemas.openxmlformats.org/officeDocument/2006/relationships/image" Target="../media/image555.png"/><Relationship Id="rId29" Type="http://schemas.openxmlformats.org/officeDocument/2006/relationships/image" Target="../media/image4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1.png"/><Relationship Id="rId11" Type="http://schemas.openxmlformats.org/officeDocument/2006/relationships/image" Target="../media/image546.png"/><Relationship Id="rId24" Type="http://schemas.openxmlformats.org/officeDocument/2006/relationships/image" Target="../media/image559.png"/><Relationship Id="rId5" Type="http://schemas.openxmlformats.org/officeDocument/2006/relationships/image" Target="../media/image540.png"/><Relationship Id="rId15" Type="http://schemas.openxmlformats.org/officeDocument/2006/relationships/image" Target="../media/image550.jpg"/><Relationship Id="rId23" Type="http://schemas.openxmlformats.org/officeDocument/2006/relationships/image" Target="../media/image558.png"/><Relationship Id="rId28" Type="http://schemas.openxmlformats.org/officeDocument/2006/relationships/image" Target="../media/image443.png"/><Relationship Id="rId10" Type="http://schemas.openxmlformats.org/officeDocument/2006/relationships/image" Target="../media/image545.png"/><Relationship Id="rId19" Type="http://schemas.openxmlformats.org/officeDocument/2006/relationships/image" Target="../media/image554.png"/><Relationship Id="rId4" Type="http://schemas.openxmlformats.org/officeDocument/2006/relationships/image" Target="../media/image539.png"/><Relationship Id="rId9" Type="http://schemas.openxmlformats.org/officeDocument/2006/relationships/image" Target="../media/image544.png"/><Relationship Id="rId14" Type="http://schemas.openxmlformats.org/officeDocument/2006/relationships/image" Target="../media/image549.jpg"/><Relationship Id="rId22" Type="http://schemas.openxmlformats.org/officeDocument/2006/relationships/image" Target="../media/image557.png"/><Relationship Id="rId27" Type="http://schemas.openxmlformats.org/officeDocument/2006/relationships/image" Target="../media/image56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1.png"/><Relationship Id="rId18" Type="http://schemas.openxmlformats.org/officeDocument/2006/relationships/image" Target="../media/image576.png"/><Relationship Id="rId26" Type="http://schemas.openxmlformats.org/officeDocument/2006/relationships/image" Target="../media/image584.png"/><Relationship Id="rId3" Type="http://schemas.openxmlformats.org/officeDocument/2006/relationships/image" Target="../media/image563.png"/><Relationship Id="rId21" Type="http://schemas.openxmlformats.org/officeDocument/2006/relationships/image" Target="../media/image579.png"/><Relationship Id="rId34" Type="http://schemas.openxmlformats.org/officeDocument/2006/relationships/image" Target="../media/image592.png"/><Relationship Id="rId7" Type="http://schemas.openxmlformats.org/officeDocument/2006/relationships/image" Target="../media/image565.png"/><Relationship Id="rId12" Type="http://schemas.openxmlformats.org/officeDocument/2006/relationships/image" Target="../media/image570.png"/><Relationship Id="rId17" Type="http://schemas.openxmlformats.org/officeDocument/2006/relationships/image" Target="../media/image575.png"/><Relationship Id="rId25" Type="http://schemas.openxmlformats.org/officeDocument/2006/relationships/image" Target="../media/image583.jpg"/><Relationship Id="rId33" Type="http://schemas.openxmlformats.org/officeDocument/2006/relationships/image" Target="../media/image591.png"/><Relationship Id="rId2" Type="http://schemas.openxmlformats.org/officeDocument/2006/relationships/image" Target="../media/image358.png"/><Relationship Id="rId16" Type="http://schemas.openxmlformats.org/officeDocument/2006/relationships/image" Target="../media/image574.png"/><Relationship Id="rId20" Type="http://schemas.openxmlformats.org/officeDocument/2006/relationships/image" Target="../media/image578.png"/><Relationship Id="rId29" Type="http://schemas.openxmlformats.org/officeDocument/2006/relationships/image" Target="../media/image5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5.png"/><Relationship Id="rId11" Type="http://schemas.openxmlformats.org/officeDocument/2006/relationships/image" Target="../media/image569.png"/><Relationship Id="rId24" Type="http://schemas.openxmlformats.org/officeDocument/2006/relationships/image" Target="../media/image582.png"/><Relationship Id="rId32" Type="http://schemas.openxmlformats.org/officeDocument/2006/relationships/image" Target="../media/image590.png"/><Relationship Id="rId5" Type="http://schemas.openxmlformats.org/officeDocument/2006/relationships/image" Target="../media/image443.png"/><Relationship Id="rId15" Type="http://schemas.openxmlformats.org/officeDocument/2006/relationships/image" Target="../media/image573.png"/><Relationship Id="rId23" Type="http://schemas.openxmlformats.org/officeDocument/2006/relationships/image" Target="../media/image581.png"/><Relationship Id="rId28" Type="http://schemas.openxmlformats.org/officeDocument/2006/relationships/image" Target="../media/image586.png"/><Relationship Id="rId36" Type="http://schemas.openxmlformats.org/officeDocument/2006/relationships/image" Target="../media/image594.png"/><Relationship Id="rId10" Type="http://schemas.openxmlformats.org/officeDocument/2006/relationships/image" Target="../media/image568.png"/><Relationship Id="rId19" Type="http://schemas.openxmlformats.org/officeDocument/2006/relationships/image" Target="../media/image577.png"/><Relationship Id="rId31" Type="http://schemas.openxmlformats.org/officeDocument/2006/relationships/image" Target="../media/image589.png"/><Relationship Id="rId4" Type="http://schemas.openxmlformats.org/officeDocument/2006/relationships/image" Target="../media/image564.png"/><Relationship Id="rId9" Type="http://schemas.openxmlformats.org/officeDocument/2006/relationships/image" Target="../media/image567.png"/><Relationship Id="rId14" Type="http://schemas.openxmlformats.org/officeDocument/2006/relationships/image" Target="../media/image572.png"/><Relationship Id="rId22" Type="http://schemas.openxmlformats.org/officeDocument/2006/relationships/image" Target="../media/image580.png"/><Relationship Id="rId27" Type="http://schemas.openxmlformats.org/officeDocument/2006/relationships/image" Target="../media/image585.jpg"/><Relationship Id="rId30" Type="http://schemas.openxmlformats.org/officeDocument/2006/relationships/image" Target="../media/image588.png"/><Relationship Id="rId35" Type="http://schemas.openxmlformats.org/officeDocument/2006/relationships/image" Target="../media/image593.png"/><Relationship Id="rId8" Type="http://schemas.openxmlformats.org/officeDocument/2006/relationships/image" Target="../media/image5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8.png"/><Relationship Id="rId3" Type="http://schemas.openxmlformats.org/officeDocument/2006/relationships/image" Target="../media/image445.png"/><Relationship Id="rId7" Type="http://schemas.openxmlformats.org/officeDocument/2006/relationships/image" Target="../media/image597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6.png"/><Relationship Id="rId5" Type="http://schemas.openxmlformats.org/officeDocument/2006/relationships/image" Target="../media/image595.png"/><Relationship Id="rId4" Type="http://schemas.openxmlformats.org/officeDocument/2006/relationships/image" Target="../media/image443.png"/><Relationship Id="rId9" Type="http://schemas.openxmlformats.org/officeDocument/2006/relationships/image" Target="../media/image5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8.png"/><Relationship Id="rId3" Type="http://schemas.openxmlformats.org/officeDocument/2006/relationships/image" Target="../media/image445.png"/><Relationship Id="rId7" Type="http://schemas.openxmlformats.org/officeDocument/2006/relationships/image" Target="../media/image602.jp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1.png"/><Relationship Id="rId5" Type="http://schemas.openxmlformats.org/officeDocument/2006/relationships/image" Target="../media/image600.png"/><Relationship Id="rId4" Type="http://schemas.openxmlformats.org/officeDocument/2006/relationships/image" Target="../media/image443.png"/><Relationship Id="rId9" Type="http://schemas.openxmlformats.org/officeDocument/2006/relationships/image" Target="../media/image5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8.png"/><Relationship Id="rId3" Type="http://schemas.openxmlformats.org/officeDocument/2006/relationships/image" Target="../media/image445.png"/><Relationship Id="rId7" Type="http://schemas.openxmlformats.org/officeDocument/2006/relationships/image" Target="../media/image605.jp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4.png"/><Relationship Id="rId5" Type="http://schemas.openxmlformats.org/officeDocument/2006/relationships/image" Target="../media/image603.png"/><Relationship Id="rId4" Type="http://schemas.openxmlformats.org/officeDocument/2006/relationships/image" Target="../media/image443.png"/><Relationship Id="rId9" Type="http://schemas.openxmlformats.org/officeDocument/2006/relationships/image" Target="../media/image5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jpg"/><Relationship Id="rId13" Type="http://schemas.openxmlformats.org/officeDocument/2006/relationships/image" Target="../media/image615.png"/><Relationship Id="rId3" Type="http://schemas.openxmlformats.org/officeDocument/2006/relationships/image" Target="../media/image443.png"/><Relationship Id="rId7" Type="http://schemas.openxmlformats.org/officeDocument/2006/relationships/image" Target="../media/image609.jpg"/><Relationship Id="rId12" Type="http://schemas.openxmlformats.org/officeDocument/2006/relationships/image" Target="../media/image614.png"/><Relationship Id="rId2" Type="http://schemas.openxmlformats.org/officeDocument/2006/relationships/image" Target="../media/image517.png"/><Relationship Id="rId16" Type="http://schemas.openxmlformats.org/officeDocument/2006/relationships/image" Target="../media/image6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8.jpg"/><Relationship Id="rId11" Type="http://schemas.openxmlformats.org/officeDocument/2006/relationships/image" Target="../media/image613.png"/><Relationship Id="rId5" Type="http://schemas.openxmlformats.org/officeDocument/2006/relationships/image" Target="../media/image607.jpg"/><Relationship Id="rId15" Type="http://schemas.openxmlformats.org/officeDocument/2006/relationships/image" Target="../media/image617.png"/><Relationship Id="rId10" Type="http://schemas.openxmlformats.org/officeDocument/2006/relationships/image" Target="../media/image612.jpg"/><Relationship Id="rId4" Type="http://schemas.openxmlformats.org/officeDocument/2006/relationships/image" Target="../media/image606.png"/><Relationship Id="rId9" Type="http://schemas.openxmlformats.org/officeDocument/2006/relationships/image" Target="../media/image611.jpg"/><Relationship Id="rId14" Type="http://schemas.openxmlformats.org/officeDocument/2006/relationships/image" Target="../media/image616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1.png"/><Relationship Id="rId21" Type="http://schemas.openxmlformats.org/officeDocument/2006/relationships/image" Target="../media/image637.png"/><Relationship Id="rId42" Type="http://schemas.openxmlformats.org/officeDocument/2006/relationships/image" Target="../media/image657.png"/><Relationship Id="rId47" Type="http://schemas.openxmlformats.org/officeDocument/2006/relationships/image" Target="../media/image661.png"/><Relationship Id="rId63" Type="http://schemas.openxmlformats.org/officeDocument/2006/relationships/image" Target="../media/image676.png"/><Relationship Id="rId68" Type="http://schemas.openxmlformats.org/officeDocument/2006/relationships/image" Target="../media/image680.png"/><Relationship Id="rId84" Type="http://schemas.openxmlformats.org/officeDocument/2006/relationships/image" Target="../media/image696.png"/><Relationship Id="rId89" Type="http://schemas.openxmlformats.org/officeDocument/2006/relationships/image" Target="../media/image700.png"/><Relationship Id="rId16" Type="http://schemas.openxmlformats.org/officeDocument/2006/relationships/image" Target="../media/image632.png"/><Relationship Id="rId11" Type="http://schemas.openxmlformats.org/officeDocument/2006/relationships/image" Target="../media/image627.png"/><Relationship Id="rId32" Type="http://schemas.openxmlformats.org/officeDocument/2006/relationships/image" Target="../media/image647.png"/><Relationship Id="rId37" Type="http://schemas.openxmlformats.org/officeDocument/2006/relationships/image" Target="../media/image652.png"/><Relationship Id="rId53" Type="http://schemas.openxmlformats.org/officeDocument/2006/relationships/image" Target="../media/image666.png"/><Relationship Id="rId58" Type="http://schemas.openxmlformats.org/officeDocument/2006/relationships/image" Target="../media/image671.png"/><Relationship Id="rId74" Type="http://schemas.openxmlformats.org/officeDocument/2006/relationships/image" Target="../media/image686.png"/><Relationship Id="rId79" Type="http://schemas.openxmlformats.org/officeDocument/2006/relationships/image" Target="../media/image691.png"/><Relationship Id="rId102" Type="http://schemas.openxmlformats.org/officeDocument/2006/relationships/image" Target="../media/image712.png"/><Relationship Id="rId5" Type="http://schemas.openxmlformats.org/officeDocument/2006/relationships/image" Target="../media/image621.jpg"/><Relationship Id="rId90" Type="http://schemas.openxmlformats.org/officeDocument/2006/relationships/image" Target="../media/image701.png"/><Relationship Id="rId95" Type="http://schemas.openxmlformats.org/officeDocument/2006/relationships/image" Target="../media/image69.png"/><Relationship Id="rId22" Type="http://schemas.openxmlformats.org/officeDocument/2006/relationships/image" Target="../media/image638.png"/><Relationship Id="rId27" Type="http://schemas.openxmlformats.org/officeDocument/2006/relationships/image" Target="../media/image642.png"/><Relationship Id="rId43" Type="http://schemas.openxmlformats.org/officeDocument/2006/relationships/image" Target="../media/image658.png"/><Relationship Id="rId48" Type="http://schemas.openxmlformats.org/officeDocument/2006/relationships/image" Target="../media/image66.png"/><Relationship Id="rId64" Type="http://schemas.openxmlformats.org/officeDocument/2006/relationships/image" Target="../media/image677.png"/><Relationship Id="rId69" Type="http://schemas.openxmlformats.org/officeDocument/2006/relationships/image" Target="../media/image681.png"/><Relationship Id="rId80" Type="http://schemas.openxmlformats.org/officeDocument/2006/relationships/image" Target="../media/image692.png"/><Relationship Id="rId85" Type="http://schemas.openxmlformats.org/officeDocument/2006/relationships/image" Target="../media/image697.png"/><Relationship Id="rId12" Type="http://schemas.openxmlformats.org/officeDocument/2006/relationships/image" Target="../media/image628.png"/><Relationship Id="rId17" Type="http://schemas.openxmlformats.org/officeDocument/2006/relationships/image" Target="../media/image633.png"/><Relationship Id="rId25" Type="http://schemas.openxmlformats.org/officeDocument/2006/relationships/image" Target="../media/image640.png"/><Relationship Id="rId33" Type="http://schemas.openxmlformats.org/officeDocument/2006/relationships/image" Target="../media/image648.png"/><Relationship Id="rId38" Type="http://schemas.openxmlformats.org/officeDocument/2006/relationships/image" Target="../media/image653.png"/><Relationship Id="rId46" Type="http://schemas.openxmlformats.org/officeDocument/2006/relationships/image" Target="../media/image312.png"/><Relationship Id="rId59" Type="http://schemas.openxmlformats.org/officeDocument/2006/relationships/image" Target="../media/image672.png"/><Relationship Id="rId67" Type="http://schemas.openxmlformats.org/officeDocument/2006/relationships/image" Target="../media/image679.png"/><Relationship Id="rId20" Type="http://schemas.openxmlformats.org/officeDocument/2006/relationships/image" Target="../media/image636.png"/><Relationship Id="rId41" Type="http://schemas.openxmlformats.org/officeDocument/2006/relationships/image" Target="../media/image656.png"/><Relationship Id="rId54" Type="http://schemas.openxmlformats.org/officeDocument/2006/relationships/image" Target="../media/image667.png"/><Relationship Id="rId62" Type="http://schemas.openxmlformats.org/officeDocument/2006/relationships/image" Target="../media/image675.png"/><Relationship Id="rId70" Type="http://schemas.openxmlformats.org/officeDocument/2006/relationships/image" Target="../media/image682.png"/><Relationship Id="rId75" Type="http://schemas.openxmlformats.org/officeDocument/2006/relationships/image" Target="../media/image687.png"/><Relationship Id="rId83" Type="http://schemas.openxmlformats.org/officeDocument/2006/relationships/image" Target="../media/image695.png"/><Relationship Id="rId88" Type="http://schemas.openxmlformats.org/officeDocument/2006/relationships/image" Target="../media/image699.png"/><Relationship Id="rId91" Type="http://schemas.openxmlformats.org/officeDocument/2006/relationships/image" Target="../media/image702.png"/><Relationship Id="rId96" Type="http://schemas.openxmlformats.org/officeDocument/2006/relationships/image" Target="../media/image7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2.png"/><Relationship Id="rId15" Type="http://schemas.openxmlformats.org/officeDocument/2006/relationships/image" Target="../media/image631.png"/><Relationship Id="rId23" Type="http://schemas.openxmlformats.org/officeDocument/2006/relationships/image" Target="../media/image639.png"/><Relationship Id="rId28" Type="http://schemas.openxmlformats.org/officeDocument/2006/relationships/image" Target="../media/image643.png"/><Relationship Id="rId36" Type="http://schemas.openxmlformats.org/officeDocument/2006/relationships/image" Target="../media/image651.png"/><Relationship Id="rId49" Type="http://schemas.openxmlformats.org/officeDocument/2006/relationships/image" Target="../media/image662.png"/><Relationship Id="rId57" Type="http://schemas.openxmlformats.org/officeDocument/2006/relationships/image" Target="../media/image670.png"/><Relationship Id="rId10" Type="http://schemas.openxmlformats.org/officeDocument/2006/relationships/image" Target="../media/image626.png"/><Relationship Id="rId31" Type="http://schemas.openxmlformats.org/officeDocument/2006/relationships/image" Target="../media/image646.png"/><Relationship Id="rId44" Type="http://schemas.openxmlformats.org/officeDocument/2006/relationships/image" Target="../media/image659.png"/><Relationship Id="rId52" Type="http://schemas.openxmlformats.org/officeDocument/2006/relationships/image" Target="../media/image665.png"/><Relationship Id="rId60" Type="http://schemas.openxmlformats.org/officeDocument/2006/relationships/image" Target="../media/image673.png"/><Relationship Id="rId65" Type="http://schemas.openxmlformats.org/officeDocument/2006/relationships/image" Target="../media/image45.png"/><Relationship Id="rId73" Type="http://schemas.openxmlformats.org/officeDocument/2006/relationships/image" Target="../media/image685.png"/><Relationship Id="rId78" Type="http://schemas.openxmlformats.org/officeDocument/2006/relationships/image" Target="../media/image690.png"/><Relationship Id="rId81" Type="http://schemas.openxmlformats.org/officeDocument/2006/relationships/image" Target="../media/image693.png"/><Relationship Id="rId86" Type="http://schemas.openxmlformats.org/officeDocument/2006/relationships/image" Target="../media/image60.png"/><Relationship Id="rId94" Type="http://schemas.openxmlformats.org/officeDocument/2006/relationships/image" Target="../media/image705.png"/><Relationship Id="rId99" Type="http://schemas.openxmlformats.org/officeDocument/2006/relationships/image" Target="../media/image709.png"/><Relationship Id="rId101" Type="http://schemas.openxmlformats.org/officeDocument/2006/relationships/image" Target="../media/image711.png"/><Relationship Id="rId4" Type="http://schemas.openxmlformats.org/officeDocument/2006/relationships/image" Target="../media/image620.png"/><Relationship Id="rId9" Type="http://schemas.openxmlformats.org/officeDocument/2006/relationships/image" Target="../media/image625.png"/><Relationship Id="rId13" Type="http://schemas.openxmlformats.org/officeDocument/2006/relationships/image" Target="../media/image629.png"/><Relationship Id="rId18" Type="http://schemas.openxmlformats.org/officeDocument/2006/relationships/image" Target="../media/image634.png"/><Relationship Id="rId39" Type="http://schemas.openxmlformats.org/officeDocument/2006/relationships/image" Target="../media/image654.png"/><Relationship Id="rId34" Type="http://schemas.openxmlformats.org/officeDocument/2006/relationships/image" Target="../media/image649.png"/><Relationship Id="rId50" Type="http://schemas.openxmlformats.org/officeDocument/2006/relationships/image" Target="../media/image663.png"/><Relationship Id="rId55" Type="http://schemas.openxmlformats.org/officeDocument/2006/relationships/image" Target="../media/image668.png"/><Relationship Id="rId76" Type="http://schemas.openxmlformats.org/officeDocument/2006/relationships/image" Target="../media/image688.png"/><Relationship Id="rId97" Type="http://schemas.openxmlformats.org/officeDocument/2006/relationships/image" Target="../media/image707.png"/><Relationship Id="rId7" Type="http://schemas.openxmlformats.org/officeDocument/2006/relationships/image" Target="../media/image623.png"/><Relationship Id="rId71" Type="http://schemas.openxmlformats.org/officeDocument/2006/relationships/image" Target="../media/image683.png"/><Relationship Id="rId92" Type="http://schemas.openxmlformats.org/officeDocument/2006/relationships/image" Target="../media/image703.png"/><Relationship Id="rId2" Type="http://schemas.openxmlformats.org/officeDocument/2006/relationships/image" Target="../media/image1.png"/><Relationship Id="rId29" Type="http://schemas.openxmlformats.org/officeDocument/2006/relationships/image" Target="../media/image644.png"/><Relationship Id="rId24" Type="http://schemas.openxmlformats.org/officeDocument/2006/relationships/image" Target="../media/image49.png"/><Relationship Id="rId40" Type="http://schemas.openxmlformats.org/officeDocument/2006/relationships/image" Target="../media/image655.png"/><Relationship Id="rId45" Type="http://schemas.openxmlformats.org/officeDocument/2006/relationships/image" Target="../media/image660.png"/><Relationship Id="rId66" Type="http://schemas.openxmlformats.org/officeDocument/2006/relationships/image" Target="../media/image678.png"/><Relationship Id="rId87" Type="http://schemas.openxmlformats.org/officeDocument/2006/relationships/image" Target="../media/image698.png"/><Relationship Id="rId61" Type="http://schemas.openxmlformats.org/officeDocument/2006/relationships/image" Target="../media/image674.png"/><Relationship Id="rId82" Type="http://schemas.openxmlformats.org/officeDocument/2006/relationships/image" Target="../media/image694.png"/><Relationship Id="rId19" Type="http://schemas.openxmlformats.org/officeDocument/2006/relationships/image" Target="../media/image635.png"/><Relationship Id="rId14" Type="http://schemas.openxmlformats.org/officeDocument/2006/relationships/image" Target="../media/image630.png"/><Relationship Id="rId30" Type="http://schemas.openxmlformats.org/officeDocument/2006/relationships/image" Target="../media/image645.png"/><Relationship Id="rId35" Type="http://schemas.openxmlformats.org/officeDocument/2006/relationships/image" Target="../media/image650.png"/><Relationship Id="rId56" Type="http://schemas.openxmlformats.org/officeDocument/2006/relationships/image" Target="../media/image669.png"/><Relationship Id="rId77" Type="http://schemas.openxmlformats.org/officeDocument/2006/relationships/image" Target="../media/image689.png"/><Relationship Id="rId100" Type="http://schemas.openxmlformats.org/officeDocument/2006/relationships/image" Target="../media/image710.png"/><Relationship Id="rId8" Type="http://schemas.openxmlformats.org/officeDocument/2006/relationships/image" Target="../media/image624.png"/><Relationship Id="rId51" Type="http://schemas.openxmlformats.org/officeDocument/2006/relationships/image" Target="../media/image664.png"/><Relationship Id="rId72" Type="http://schemas.openxmlformats.org/officeDocument/2006/relationships/image" Target="../media/image684.png"/><Relationship Id="rId93" Type="http://schemas.openxmlformats.org/officeDocument/2006/relationships/image" Target="../media/image704.png"/><Relationship Id="rId98" Type="http://schemas.openxmlformats.org/officeDocument/2006/relationships/image" Target="../media/image708.png"/><Relationship Id="rId3" Type="http://schemas.openxmlformats.org/officeDocument/2006/relationships/image" Target="../media/image6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3.png"/><Relationship Id="rId7" Type="http://schemas.openxmlformats.org/officeDocument/2006/relationships/image" Target="../media/image7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6.png"/><Relationship Id="rId5" Type="http://schemas.openxmlformats.org/officeDocument/2006/relationships/image" Target="../media/image715.png"/><Relationship Id="rId4" Type="http://schemas.openxmlformats.org/officeDocument/2006/relationships/image" Target="../media/image71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63" Type="http://schemas.openxmlformats.org/officeDocument/2006/relationships/image" Target="../media/image9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52.pn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5" Type="http://schemas.openxmlformats.org/officeDocument/2006/relationships/image" Target="../media/image41.png"/><Relationship Id="rId61" Type="http://schemas.openxmlformats.org/officeDocument/2006/relationships/image" Target="../media/image97.png"/><Relationship Id="rId19" Type="http://schemas.openxmlformats.org/officeDocument/2006/relationships/image" Target="../media/image5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64" Type="http://schemas.openxmlformats.org/officeDocument/2006/relationships/image" Target="../media/image100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jpg"/><Relationship Id="rId59" Type="http://schemas.openxmlformats.org/officeDocument/2006/relationships/image" Target="../media/image95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6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jpg"/><Relationship Id="rId60" Type="http://schemas.openxmlformats.org/officeDocument/2006/relationships/image" Target="../media/image9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3.png"/><Relationship Id="rId13" Type="http://schemas.openxmlformats.org/officeDocument/2006/relationships/image" Target="../media/image728.png"/><Relationship Id="rId18" Type="http://schemas.openxmlformats.org/officeDocument/2006/relationships/image" Target="../media/image733.png"/><Relationship Id="rId26" Type="http://schemas.openxmlformats.org/officeDocument/2006/relationships/image" Target="../media/image741.png"/><Relationship Id="rId3" Type="http://schemas.openxmlformats.org/officeDocument/2006/relationships/image" Target="../media/image719.png"/><Relationship Id="rId21" Type="http://schemas.openxmlformats.org/officeDocument/2006/relationships/image" Target="../media/image736.png"/><Relationship Id="rId7" Type="http://schemas.openxmlformats.org/officeDocument/2006/relationships/image" Target="../media/image722.png"/><Relationship Id="rId12" Type="http://schemas.openxmlformats.org/officeDocument/2006/relationships/image" Target="../media/image727.png"/><Relationship Id="rId17" Type="http://schemas.openxmlformats.org/officeDocument/2006/relationships/image" Target="../media/image732.png"/><Relationship Id="rId25" Type="http://schemas.openxmlformats.org/officeDocument/2006/relationships/image" Target="../media/image740.png"/><Relationship Id="rId2" Type="http://schemas.openxmlformats.org/officeDocument/2006/relationships/image" Target="../media/image718.jpg"/><Relationship Id="rId16" Type="http://schemas.openxmlformats.org/officeDocument/2006/relationships/image" Target="../media/image731.png"/><Relationship Id="rId20" Type="http://schemas.openxmlformats.org/officeDocument/2006/relationships/image" Target="../media/image735.png"/><Relationship Id="rId29" Type="http://schemas.openxmlformats.org/officeDocument/2006/relationships/image" Target="../media/image7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1.png"/><Relationship Id="rId11" Type="http://schemas.openxmlformats.org/officeDocument/2006/relationships/image" Target="../media/image726.png"/><Relationship Id="rId24" Type="http://schemas.openxmlformats.org/officeDocument/2006/relationships/image" Target="../media/image739.png"/><Relationship Id="rId5" Type="http://schemas.openxmlformats.org/officeDocument/2006/relationships/image" Target="../media/image720.png"/><Relationship Id="rId15" Type="http://schemas.openxmlformats.org/officeDocument/2006/relationships/image" Target="../media/image730.png"/><Relationship Id="rId23" Type="http://schemas.openxmlformats.org/officeDocument/2006/relationships/image" Target="../media/image738.png"/><Relationship Id="rId28" Type="http://schemas.openxmlformats.org/officeDocument/2006/relationships/image" Target="../media/image743.png"/><Relationship Id="rId10" Type="http://schemas.openxmlformats.org/officeDocument/2006/relationships/image" Target="../media/image725.png"/><Relationship Id="rId19" Type="http://schemas.openxmlformats.org/officeDocument/2006/relationships/image" Target="../media/image734.png"/><Relationship Id="rId4" Type="http://schemas.openxmlformats.org/officeDocument/2006/relationships/image" Target="../media/image702.png"/><Relationship Id="rId9" Type="http://schemas.openxmlformats.org/officeDocument/2006/relationships/image" Target="../media/image724.png"/><Relationship Id="rId14" Type="http://schemas.openxmlformats.org/officeDocument/2006/relationships/image" Target="../media/image729.png"/><Relationship Id="rId22" Type="http://schemas.openxmlformats.org/officeDocument/2006/relationships/image" Target="../media/image737.png"/><Relationship Id="rId27" Type="http://schemas.openxmlformats.org/officeDocument/2006/relationships/image" Target="../media/image7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1.png"/><Relationship Id="rId13" Type="http://schemas.openxmlformats.org/officeDocument/2006/relationships/image" Target="../media/image756.png"/><Relationship Id="rId18" Type="http://schemas.openxmlformats.org/officeDocument/2006/relationships/image" Target="../media/image761.png"/><Relationship Id="rId3" Type="http://schemas.openxmlformats.org/officeDocument/2006/relationships/image" Target="../media/image746.png"/><Relationship Id="rId7" Type="http://schemas.openxmlformats.org/officeDocument/2006/relationships/image" Target="../media/image750.png"/><Relationship Id="rId12" Type="http://schemas.openxmlformats.org/officeDocument/2006/relationships/image" Target="../media/image755.png"/><Relationship Id="rId17" Type="http://schemas.openxmlformats.org/officeDocument/2006/relationships/image" Target="../media/image760.png"/><Relationship Id="rId2" Type="http://schemas.openxmlformats.org/officeDocument/2006/relationships/image" Target="../media/image745.png"/><Relationship Id="rId16" Type="http://schemas.openxmlformats.org/officeDocument/2006/relationships/image" Target="../media/image7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9.png"/><Relationship Id="rId11" Type="http://schemas.openxmlformats.org/officeDocument/2006/relationships/image" Target="../media/image754.png"/><Relationship Id="rId5" Type="http://schemas.openxmlformats.org/officeDocument/2006/relationships/image" Target="../media/image748.png"/><Relationship Id="rId15" Type="http://schemas.openxmlformats.org/officeDocument/2006/relationships/image" Target="../media/image758.png"/><Relationship Id="rId10" Type="http://schemas.openxmlformats.org/officeDocument/2006/relationships/image" Target="../media/image753.png"/><Relationship Id="rId19" Type="http://schemas.openxmlformats.org/officeDocument/2006/relationships/image" Target="../media/image762.png"/><Relationship Id="rId4" Type="http://schemas.openxmlformats.org/officeDocument/2006/relationships/image" Target="../media/image747.png"/><Relationship Id="rId9" Type="http://schemas.openxmlformats.org/officeDocument/2006/relationships/image" Target="../media/image752.png"/><Relationship Id="rId14" Type="http://schemas.openxmlformats.org/officeDocument/2006/relationships/image" Target="../media/image757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3.png"/><Relationship Id="rId18" Type="http://schemas.openxmlformats.org/officeDocument/2006/relationships/image" Target="../media/image778.png"/><Relationship Id="rId26" Type="http://schemas.openxmlformats.org/officeDocument/2006/relationships/image" Target="../media/image786.png"/><Relationship Id="rId3" Type="http://schemas.openxmlformats.org/officeDocument/2006/relationships/image" Target="../media/image763.png"/><Relationship Id="rId21" Type="http://schemas.openxmlformats.org/officeDocument/2006/relationships/image" Target="../media/image781.png"/><Relationship Id="rId34" Type="http://schemas.openxmlformats.org/officeDocument/2006/relationships/image" Target="../media/image794.png"/><Relationship Id="rId7" Type="http://schemas.openxmlformats.org/officeDocument/2006/relationships/image" Target="../media/image767.png"/><Relationship Id="rId12" Type="http://schemas.openxmlformats.org/officeDocument/2006/relationships/image" Target="../media/image772.png"/><Relationship Id="rId17" Type="http://schemas.openxmlformats.org/officeDocument/2006/relationships/image" Target="../media/image777.png"/><Relationship Id="rId25" Type="http://schemas.openxmlformats.org/officeDocument/2006/relationships/image" Target="../media/image785.png"/><Relationship Id="rId33" Type="http://schemas.openxmlformats.org/officeDocument/2006/relationships/image" Target="../media/image793.png"/><Relationship Id="rId2" Type="http://schemas.openxmlformats.org/officeDocument/2006/relationships/image" Target="../media/image1.png"/><Relationship Id="rId16" Type="http://schemas.openxmlformats.org/officeDocument/2006/relationships/image" Target="../media/image776.png"/><Relationship Id="rId20" Type="http://schemas.openxmlformats.org/officeDocument/2006/relationships/image" Target="../media/image780.png"/><Relationship Id="rId29" Type="http://schemas.openxmlformats.org/officeDocument/2006/relationships/image" Target="../media/image7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6.png"/><Relationship Id="rId11" Type="http://schemas.openxmlformats.org/officeDocument/2006/relationships/image" Target="../media/image771.png"/><Relationship Id="rId24" Type="http://schemas.openxmlformats.org/officeDocument/2006/relationships/image" Target="../media/image784.png"/><Relationship Id="rId32" Type="http://schemas.openxmlformats.org/officeDocument/2006/relationships/image" Target="../media/image792.png"/><Relationship Id="rId5" Type="http://schemas.openxmlformats.org/officeDocument/2006/relationships/image" Target="../media/image765.png"/><Relationship Id="rId15" Type="http://schemas.openxmlformats.org/officeDocument/2006/relationships/image" Target="../media/image775.png"/><Relationship Id="rId23" Type="http://schemas.openxmlformats.org/officeDocument/2006/relationships/image" Target="../media/image783.png"/><Relationship Id="rId28" Type="http://schemas.openxmlformats.org/officeDocument/2006/relationships/image" Target="../media/image788.png"/><Relationship Id="rId36" Type="http://schemas.openxmlformats.org/officeDocument/2006/relationships/image" Target="../media/image796.png"/><Relationship Id="rId10" Type="http://schemas.openxmlformats.org/officeDocument/2006/relationships/image" Target="../media/image770.png"/><Relationship Id="rId19" Type="http://schemas.openxmlformats.org/officeDocument/2006/relationships/image" Target="../media/image779.png"/><Relationship Id="rId31" Type="http://schemas.openxmlformats.org/officeDocument/2006/relationships/image" Target="../media/image791.png"/><Relationship Id="rId4" Type="http://schemas.openxmlformats.org/officeDocument/2006/relationships/image" Target="../media/image764.png"/><Relationship Id="rId9" Type="http://schemas.openxmlformats.org/officeDocument/2006/relationships/image" Target="../media/image769.png"/><Relationship Id="rId14" Type="http://schemas.openxmlformats.org/officeDocument/2006/relationships/image" Target="../media/image774.png"/><Relationship Id="rId22" Type="http://schemas.openxmlformats.org/officeDocument/2006/relationships/image" Target="../media/image782.png"/><Relationship Id="rId27" Type="http://schemas.openxmlformats.org/officeDocument/2006/relationships/image" Target="../media/image787.png"/><Relationship Id="rId30" Type="http://schemas.openxmlformats.org/officeDocument/2006/relationships/image" Target="../media/image790.png"/><Relationship Id="rId35" Type="http://schemas.openxmlformats.org/officeDocument/2006/relationships/image" Target="../media/image795.png"/><Relationship Id="rId8" Type="http://schemas.openxmlformats.org/officeDocument/2006/relationships/image" Target="../media/image768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1.png"/><Relationship Id="rId21" Type="http://schemas.openxmlformats.org/officeDocument/2006/relationships/image" Target="../media/image816.png"/><Relationship Id="rId34" Type="http://schemas.openxmlformats.org/officeDocument/2006/relationships/image" Target="../media/image829.png"/><Relationship Id="rId42" Type="http://schemas.openxmlformats.org/officeDocument/2006/relationships/image" Target="../media/image837.png"/><Relationship Id="rId47" Type="http://schemas.openxmlformats.org/officeDocument/2006/relationships/image" Target="../media/image842.png"/><Relationship Id="rId50" Type="http://schemas.openxmlformats.org/officeDocument/2006/relationships/image" Target="../media/image845.png"/><Relationship Id="rId55" Type="http://schemas.openxmlformats.org/officeDocument/2006/relationships/image" Target="../media/image850.png"/><Relationship Id="rId63" Type="http://schemas.openxmlformats.org/officeDocument/2006/relationships/image" Target="../media/image858.png"/><Relationship Id="rId7" Type="http://schemas.openxmlformats.org/officeDocument/2006/relationships/image" Target="../media/image802.png"/><Relationship Id="rId2" Type="http://schemas.openxmlformats.org/officeDocument/2006/relationships/image" Target="../media/image797.png"/><Relationship Id="rId16" Type="http://schemas.openxmlformats.org/officeDocument/2006/relationships/image" Target="../media/image811.png"/><Relationship Id="rId29" Type="http://schemas.openxmlformats.org/officeDocument/2006/relationships/image" Target="../media/image824.jpg"/><Relationship Id="rId11" Type="http://schemas.openxmlformats.org/officeDocument/2006/relationships/image" Target="../media/image806.png"/><Relationship Id="rId24" Type="http://schemas.openxmlformats.org/officeDocument/2006/relationships/image" Target="../media/image819.png"/><Relationship Id="rId32" Type="http://schemas.openxmlformats.org/officeDocument/2006/relationships/image" Target="../media/image827.png"/><Relationship Id="rId37" Type="http://schemas.openxmlformats.org/officeDocument/2006/relationships/image" Target="../media/image832.png"/><Relationship Id="rId40" Type="http://schemas.openxmlformats.org/officeDocument/2006/relationships/image" Target="../media/image835.png"/><Relationship Id="rId45" Type="http://schemas.openxmlformats.org/officeDocument/2006/relationships/image" Target="../media/image840.png"/><Relationship Id="rId53" Type="http://schemas.openxmlformats.org/officeDocument/2006/relationships/image" Target="../media/image848.png"/><Relationship Id="rId58" Type="http://schemas.openxmlformats.org/officeDocument/2006/relationships/image" Target="../media/image853.png"/><Relationship Id="rId66" Type="http://schemas.openxmlformats.org/officeDocument/2006/relationships/image" Target="../media/image861.png"/><Relationship Id="rId5" Type="http://schemas.openxmlformats.org/officeDocument/2006/relationships/image" Target="../media/image800.png"/><Relationship Id="rId61" Type="http://schemas.openxmlformats.org/officeDocument/2006/relationships/image" Target="../media/image856.png"/><Relationship Id="rId19" Type="http://schemas.openxmlformats.org/officeDocument/2006/relationships/image" Target="../media/image814.png"/><Relationship Id="rId14" Type="http://schemas.openxmlformats.org/officeDocument/2006/relationships/image" Target="../media/image809.png"/><Relationship Id="rId22" Type="http://schemas.openxmlformats.org/officeDocument/2006/relationships/image" Target="../media/image817.png"/><Relationship Id="rId27" Type="http://schemas.openxmlformats.org/officeDocument/2006/relationships/image" Target="../media/image822.png"/><Relationship Id="rId30" Type="http://schemas.openxmlformats.org/officeDocument/2006/relationships/image" Target="../media/image825.png"/><Relationship Id="rId35" Type="http://schemas.openxmlformats.org/officeDocument/2006/relationships/image" Target="../media/image830.png"/><Relationship Id="rId43" Type="http://schemas.openxmlformats.org/officeDocument/2006/relationships/image" Target="../media/image838.png"/><Relationship Id="rId48" Type="http://schemas.openxmlformats.org/officeDocument/2006/relationships/image" Target="../media/image843.png"/><Relationship Id="rId56" Type="http://schemas.openxmlformats.org/officeDocument/2006/relationships/image" Target="../media/image851.png"/><Relationship Id="rId64" Type="http://schemas.openxmlformats.org/officeDocument/2006/relationships/image" Target="../media/image859.png"/><Relationship Id="rId8" Type="http://schemas.openxmlformats.org/officeDocument/2006/relationships/image" Target="../media/image803.png"/><Relationship Id="rId51" Type="http://schemas.openxmlformats.org/officeDocument/2006/relationships/image" Target="../media/image846.png"/><Relationship Id="rId3" Type="http://schemas.openxmlformats.org/officeDocument/2006/relationships/image" Target="../media/image798.png"/><Relationship Id="rId12" Type="http://schemas.openxmlformats.org/officeDocument/2006/relationships/image" Target="../media/image807.png"/><Relationship Id="rId17" Type="http://schemas.openxmlformats.org/officeDocument/2006/relationships/image" Target="../media/image812.png"/><Relationship Id="rId25" Type="http://schemas.openxmlformats.org/officeDocument/2006/relationships/image" Target="../media/image820.png"/><Relationship Id="rId33" Type="http://schemas.openxmlformats.org/officeDocument/2006/relationships/image" Target="../media/image828.png"/><Relationship Id="rId38" Type="http://schemas.openxmlformats.org/officeDocument/2006/relationships/image" Target="../media/image833.png"/><Relationship Id="rId46" Type="http://schemas.openxmlformats.org/officeDocument/2006/relationships/image" Target="../media/image841.png"/><Relationship Id="rId59" Type="http://schemas.openxmlformats.org/officeDocument/2006/relationships/image" Target="../media/image854.png"/><Relationship Id="rId67" Type="http://schemas.openxmlformats.org/officeDocument/2006/relationships/image" Target="../media/image862.jpg"/><Relationship Id="rId20" Type="http://schemas.openxmlformats.org/officeDocument/2006/relationships/image" Target="../media/image815.png"/><Relationship Id="rId41" Type="http://schemas.openxmlformats.org/officeDocument/2006/relationships/image" Target="../media/image836.png"/><Relationship Id="rId54" Type="http://schemas.openxmlformats.org/officeDocument/2006/relationships/image" Target="../media/image849.png"/><Relationship Id="rId62" Type="http://schemas.openxmlformats.org/officeDocument/2006/relationships/image" Target="../media/image8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1.png"/><Relationship Id="rId15" Type="http://schemas.openxmlformats.org/officeDocument/2006/relationships/image" Target="../media/image810.png"/><Relationship Id="rId23" Type="http://schemas.openxmlformats.org/officeDocument/2006/relationships/image" Target="../media/image818.png"/><Relationship Id="rId28" Type="http://schemas.openxmlformats.org/officeDocument/2006/relationships/image" Target="../media/image823.png"/><Relationship Id="rId36" Type="http://schemas.openxmlformats.org/officeDocument/2006/relationships/image" Target="../media/image831.png"/><Relationship Id="rId49" Type="http://schemas.openxmlformats.org/officeDocument/2006/relationships/image" Target="../media/image844.png"/><Relationship Id="rId57" Type="http://schemas.openxmlformats.org/officeDocument/2006/relationships/image" Target="../media/image852.png"/><Relationship Id="rId10" Type="http://schemas.openxmlformats.org/officeDocument/2006/relationships/image" Target="../media/image805.png"/><Relationship Id="rId31" Type="http://schemas.openxmlformats.org/officeDocument/2006/relationships/image" Target="../media/image826.png"/><Relationship Id="rId44" Type="http://schemas.openxmlformats.org/officeDocument/2006/relationships/image" Target="../media/image839.png"/><Relationship Id="rId52" Type="http://schemas.openxmlformats.org/officeDocument/2006/relationships/image" Target="../media/image847.png"/><Relationship Id="rId60" Type="http://schemas.openxmlformats.org/officeDocument/2006/relationships/image" Target="../media/image855.png"/><Relationship Id="rId65" Type="http://schemas.openxmlformats.org/officeDocument/2006/relationships/image" Target="../media/image860.png"/><Relationship Id="rId4" Type="http://schemas.openxmlformats.org/officeDocument/2006/relationships/image" Target="../media/image799.png"/><Relationship Id="rId9" Type="http://schemas.openxmlformats.org/officeDocument/2006/relationships/image" Target="../media/image804.png"/><Relationship Id="rId13" Type="http://schemas.openxmlformats.org/officeDocument/2006/relationships/image" Target="../media/image808.png"/><Relationship Id="rId18" Type="http://schemas.openxmlformats.org/officeDocument/2006/relationships/image" Target="../media/image813.png"/><Relationship Id="rId39" Type="http://schemas.openxmlformats.org/officeDocument/2006/relationships/image" Target="../media/image8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5.jpg"/><Relationship Id="rId4" Type="http://schemas.openxmlformats.org/officeDocument/2006/relationships/image" Target="../media/image864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6.png"/><Relationship Id="rId18" Type="http://schemas.openxmlformats.org/officeDocument/2006/relationships/image" Target="../media/image881.png"/><Relationship Id="rId26" Type="http://schemas.openxmlformats.org/officeDocument/2006/relationships/image" Target="../media/image889.png"/><Relationship Id="rId39" Type="http://schemas.openxmlformats.org/officeDocument/2006/relationships/image" Target="../media/image902.png"/><Relationship Id="rId21" Type="http://schemas.openxmlformats.org/officeDocument/2006/relationships/image" Target="../media/image884.png"/><Relationship Id="rId34" Type="http://schemas.openxmlformats.org/officeDocument/2006/relationships/image" Target="../media/image897.png"/><Relationship Id="rId42" Type="http://schemas.openxmlformats.org/officeDocument/2006/relationships/image" Target="../media/image905.png"/><Relationship Id="rId47" Type="http://schemas.openxmlformats.org/officeDocument/2006/relationships/image" Target="../media/image910.png"/><Relationship Id="rId50" Type="http://schemas.openxmlformats.org/officeDocument/2006/relationships/image" Target="../media/image913.png"/><Relationship Id="rId55" Type="http://schemas.openxmlformats.org/officeDocument/2006/relationships/image" Target="../media/image918.png"/><Relationship Id="rId7" Type="http://schemas.openxmlformats.org/officeDocument/2006/relationships/image" Target="../media/image870.png"/><Relationship Id="rId2" Type="http://schemas.openxmlformats.org/officeDocument/2006/relationships/image" Target="../media/image1.png"/><Relationship Id="rId16" Type="http://schemas.openxmlformats.org/officeDocument/2006/relationships/image" Target="../media/image879.png"/><Relationship Id="rId29" Type="http://schemas.openxmlformats.org/officeDocument/2006/relationships/image" Target="../media/image892.png"/><Relationship Id="rId11" Type="http://schemas.openxmlformats.org/officeDocument/2006/relationships/image" Target="../media/image874.png"/><Relationship Id="rId24" Type="http://schemas.openxmlformats.org/officeDocument/2006/relationships/image" Target="../media/image887.png"/><Relationship Id="rId32" Type="http://schemas.openxmlformats.org/officeDocument/2006/relationships/image" Target="../media/image895.png"/><Relationship Id="rId37" Type="http://schemas.openxmlformats.org/officeDocument/2006/relationships/image" Target="../media/image900.png"/><Relationship Id="rId40" Type="http://schemas.openxmlformats.org/officeDocument/2006/relationships/image" Target="../media/image903.png"/><Relationship Id="rId45" Type="http://schemas.openxmlformats.org/officeDocument/2006/relationships/image" Target="../media/image908.png"/><Relationship Id="rId53" Type="http://schemas.openxmlformats.org/officeDocument/2006/relationships/image" Target="../media/image916.png"/><Relationship Id="rId58" Type="http://schemas.openxmlformats.org/officeDocument/2006/relationships/image" Target="../media/image921.png"/><Relationship Id="rId5" Type="http://schemas.openxmlformats.org/officeDocument/2006/relationships/image" Target="../media/image868.png"/><Relationship Id="rId19" Type="http://schemas.openxmlformats.org/officeDocument/2006/relationships/image" Target="../media/image882.png"/><Relationship Id="rId4" Type="http://schemas.openxmlformats.org/officeDocument/2006/relationships/image" Target="../media/image867.png"/><Relationship Id="rId9" Type="http://schemas.openxmlformats.org/officeDocument/2006/relationships/image" Target="../media/image872.png"/><Relationship Id="rId14" Type="http://schemas.openxmlformats.org/officeDocument/2006/relationships/image" Target="../media/image877.png"/><Relationship Id="rId22" Type="http://schemas.openxmlformats.org/officeDocument/2006/relationships/image" Target="../media/image885.png"/><Relationship Id="rId27" Type="http://schemas.openxmlformats.org/officeDocument/2006/relationships/image" Target="../media/image890.png"/><Relationship Id="rId30" Type="http://schemas.openxmlformats.org/officeDocument/2006/relationships/image" Target="../media/image893.png"/><Relationship Id="rId35" Type="http://schemas.openxmlformats.org/officeDocument/2006/relationships/image" Target="../media/image898.png"/><Relationship Id="rId43" Type="http://schemas.openxmlformats.org/officeDocument/2006/relationships/image" Target="../media/image906.png"/><Relationship Id="rId48" Type="http://schemas.openxmlformats.org/officeDocument/2006/relationships/image" Target="../media/image911.png"/><Relationship Id="rId56" Type="http://schemas.openxmlformats.org/officeDocument/2006/relationships/image" Target="../media/image919.png"/><Relationship Id="rId8" Type="http://schemas.openxmlformats.org/officeDocument/2006/relationships/image" Target="../media/image871.png"/><Relationship Id="rId51" Type="http://schemas.openxmlformats.org/officeDocument/2006/relationships/image" Target="../media/image914.png"/><Relationship Id="rId3" Type="http://schemas.openxmlformats.org/officeDocument/2006/relationships/image" Target="../media/image866.png"/><Relationship Id="rId12" Type="http://schemas.openxmlformats.org/officeDocument/2006/relationships/image" Target="../media/image875.png"/><Relationship Id="rId17" Type="http://schemas.openxmlformats.org/officeDocument/2006/relationships/image" Target="../media/image880.png"/><Relationship Id="rId25" Type="http://schemas.openxmlformats.org/officeDocument/2006/relationships/image" Target="../media/image888.png"/><Relationship Id="rId33" Type="http://schemas.openxmlformats.org/officeDocument/2006/relationships/image" Target="../media/image896.png"/><Relationship Id="rId38" Type="http://schemas.openxmlformats.org/officeDocument/2006/relationships/image" Target="../media/image901.png"/><Relationship Id="rId46" Type="http://schemas.openxmlformats.org/officeDocument/2006/relationships/image" Target="../media/image909.png"/><Relationship Id="rId20" Type="http://schemas.openxmlformats.org/officeDocument/2006/relationships/image" Target="../media/image883.png"/><Relationship Id="rId41" Type="http://schemas.openxmlformats.org/officeDocument/2006/relationships/image" Target="../media/image904.png"/><Relationship Id="rId54" Type="http://schemas.openxmlformats.org/officeDocument/2006/relationships/image" Target="../media/image9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9.png"/><Relationship Id="rId15" Type="http://schemas.openxmlformats.org/officeDocument/2006/relationships/image" Target="../media/image878.png"/><Relationship Id="rId23" Type="http://schemas.openxmlformats.org/officeDocument/2006/relationships/image" Target="../media/image886.png"/><Relationship Id="rId28" Type="http://schemas.openxmlformats.org/officeDocument/2006/relationships/image" Target="../media/image891.png"/><Relationship Id="rId36" Type="http://schemas.openxmlformats.org/officeDocument/2006/relationships/image" Target="../media/image899.png"/><Relationship Id="rId49" Type="http://schemas.openxmlformats.org/officeDocument/2006/relationships/image" Target="../media/image912.png"/><Relationship Id="rId57" Type="http://schemas.openxmlformats.org/officeDocument/2006/relationships/image" Target="../media/image920.png"/><Relationship Id="rId10" Type="http://schemas.openxmlformats.org/officeDocument/2006/relationships/image" Target="../media/image873.png"/><Relationship Id="rId31" Type="http://schemas.openxmlformats.org/officeDocument/2006/relationships/image" Target="../media/image894.png"/><Relationship Id="rId44" Type="http://schemas.openxmlformats.org/officeDocument/2006/relationships/image" Target="../media/image907.png"/><Relationship Id="rId52" Type="http://schemas.openxmlformats.org/officeDocument/2006/relationships/image" Target="../media/image915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2.png"/><Relationship Id="rId18" Type="http://schemas.openxmlformats.org/officeDocument/2006/relationships/image" Target="../media/image937.png"/><Relationship Id="rId26" Type="http://schemas.openxmlformats.org/officeDocument/2006/relationships/image" Target="../media/image945.png"/><Relationship Id="rId39" Type="http://schemas.openxmlformats.org/officeDocument/2006/relationships/image" Target="../media/image958.png"/><Relationship Id="rId21" Type="http://schemas.openxmlformats.org/officeDocument/2006/relationships/image" Target="../media/image940.png"/><Relationship Id="rId34" Type="http://schemas.openxmlformats.org/officeDocument/2006/relationships/image" Target="../media/image953.png"/><Relationship Id="rId42" Type="http://schemas.openxmlformats.org/officeDocument/2006/relationships/image" Target="../media/image961.png"/><Relationship Id="rId7" Type="http://schemas.openxmlformats.org/officeDocument/2006/relationships/image" Target="../media/image926.png"/><Relationship Id="rId2" Type="http://schemas.openxmlformats.org/officeDocument/2006/relationships/image" Target="../media/image1.png"/><Relationship Id="rId16" Type="http://schemas.openxmlformats.org/officeDocument/2006/relationships/image" Target="../media/image935.png"/><Relationship Id="rId20" Type="http://schemas.openxmlformats.org/officeDocument/2006/relationships/image" Target="../media/image939.png"/><Relationship Id="rId29" Type="http://schemas.openxmlformats.org/officeDocument/2006/relationships/image" Target="../media/image948.png"/><Relationship Id="rId41" Type="http://schemas.openxmlformats.org/officeDocument/2006/relationships/image" Target="../media/image9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5.png"/><Relationship Id="rId11" Type="http://schemas.openxmlformats.org/officeDocument/2006/relationships/image" Target="../media/image930.png"/><Relationship Id="rId24" Type="http://schemas.openxmlformats.org/officeDocument/2006/relationships/image" Target="../media/image943.png"/><Relationship Id="rId32" Type="http://schemas.openxmlformats.org/officeDocument/2006/relationships/image" Target="../media/image951.png"/><Relationship Id="rId37" Type="http://schemas.openxmlformats.org/officeDocument/2006/relationships/image" Target="../media/image956.png"/><Relationship Id="rId40" Type="http://schemas.openxmlformats.org/officeDocument/2006/relationships/image" Target="../media/image959.png"/><Relationship Id="rId5" Type="http://schemas.openxmlformats.org/officeDocument/2006/relationships/image" Target="../media/image924.png"/><Relationship Id="rId15" Type="http://schemas.openxmlformats.org/officeDocument/2006/relationships/image" Target="../media/image934.png"/><Relationship Id="rId23" Type="http://schemas.openxmlformats.org/officeDocument/2006/relationships/image" Target="../media/image942.png"/><Relationship Id="rId28" Type="http://schemas.openxmlformats.org/officeDocument/2006/relationships/image" Target="../media/image947.png"/><Relationship Id="rId36" Type="http://schemas.openxmlformats.org/officeDocument/2006/relationships/image" Target="../media/image955.png"/><Relationship Id="rId10" Type="http://schemas.openxmlformats.org/officeDocument/2006/relationships/image" Target="../media/image929.png"/><Relationship Id="rId19" Type="http://schemas.openxmlformats.org/officeDocument/2006/relationships/image" Target="../media/image938.png"/><Relationship Id="rId31" Type="http://schemas.openxmlformats.org/officeDocument/2006/relationships/image" Target="../media/image950.png"/><Relationship Id="rId4" Type="http://schemas.openxmlformats.org/officeDocument/2006/relationships/image" Target="../media/image923.png"/><Relationship Id="rId9" Type="http://schemas.openxmlformats.org/officeDocument/2006/relationships/image" Target="../media/image928.png"/><Relationship Id="rId14" Type="http://schemas.openxmlformats.org/officeDocument/2006/relationships/image" Target="../media/image933.png"/><Relationship Id="rId22" Type="http://schemas.openxmlformats.org/officeDocument/2006/relationships/image" Target="../media/image941.png"/><Relationship Id="rId27" Type="http://schemas.openxmlformats.org/officeDocument/2006/relationships/image" Target="../media/image946.png"/><Relationship Id="rId30" Type="http://schemas.openxmlformats.org/officeDocument/2006/relationships/image" Target="../media/image949.png"/><Relationship Id="rId35" Type="http://schemas.openxmlformats.org/officeDocument/2006/relationships/image" Target="../media/image954.png"/><Relationship Id="rId43" Type="http://schemas.openxmlformats.org/officeDocument/2006/relationships/image" Target="../media/image962.png"/><Relationship Id="rId8" Type="http://schemas.openxmlformats.org/officeDocument/2006/relationships/image" Target="../media/image927.png"/><Relationship Id="rId3" Type="http://schemas.openxmlformats.org/officeDocument/2006/relationships/image" Target="../media/image922.png"/><Relationship Id="rId12" Type="http://schemas.openxmlformats.org/officeDocument/2006/relationships/image" Target="../media/image931.png"/><Relationship Id="rId17" Type="http://schemas.openxmlformats.org/officeDocument/2006/relationships/image" Target="../media/image936.png"/><Relationship Id="rId25" Type="http://schemas.openxmlformats.org/officeDocument/2006/relationships/image" Target="../media/image944.png"/><Relationship Id="rId33" Type="http://schemas.openxmlformats.org/officeDocument/2006/relationships/image" Target="../media/image952.png"/><Relationship Id="rId38" Type="http://schemas.openxmlformats.org/officeDocument/2006/relationships/image" Target="../media/image957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3.png"/><Relationship Id="rId18" Type="http://schemas.openxmlformats.org/officeDocument/2006/relationships/image" Target="../media/image978.png"/><Relationship Id="rId26" Type="http://schemas.openxmlformats.org/officeDocument/2006/relationships/image" Target="../media/image986.png"/><Relationship Id="rId39" Type="http://schemas.openxmlformats.org/officeDocument/2006/relationships/image" Target="../media/image999.png"/><Relationship Id="rId21" Type="http://schemas.openxmlformats.org/officeDocument/2006/relationships/image" Target="../media/image981.png"/><Relationship Id="rId34" Type="http://schemas.openxmlformats.org/officeDocument/2006/relationships/image" Target="../media/image994.png"/><Relationship Id="rId7" Type="http://schemas.openxmlformats.org/officeDocument/2006/relationships/image" Target="../media/image967.png"/><Relationship Id="rId2" Type="http://schemas.openxmlformats.org/officeDocument/2006/relationships/image" Target="../media/image1.png"/><Relationship Id="rId16" Type="http://schemas.openxmlformats.org/officeDocument/2006/relationships/image" Target="../media/image976.png"/><Relationship Id="rId20" Type="http://schemas.openxmlformats.org/officeDocument/2006/relationships/image" Target="../media/image980.png"/><Relationship Id="rId29" Type="http://schemas.openxmlformats.org/officeDocument/2006/relationships/image" Target="../media/image989.png"/><Relationship Id="rId41" Type="http://schemas.openxmlformats.org/officeDocument/2006/relationships/image" Target="../media/image10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6.png"/><Relationship Id="rId11" Type="http://schemas.openxmlformats.org/officeDocument/2006/relationships/image" Target="../media/image971.png"/><Relationship Id="rId24" Type="http://schemas.openxmlformats.org/officeDocument/2006/relationships/image" Target="../media/image984.png"/><Relationship Id="rId32" Type="http://schemas.openxmlformats.org/officeDocument/2006/relationships/image" Target="../media/image992.png"/><Relationship Id="rId37" Type="http://schemas.openxmlformats.org/officeDocument/2006/relationships/image" Target="../media/image997.png"/><Relationship Id="rId40" Type="http://schemas.openxmlformats.org/officeDocument/2006/relationships/image" Target="../media/image1000.png"/><Relationship Id="rId5" Type="http://schemas.openxmlformats.org/officeDocument/2006/relationships/image" Target="../media/image965.png"/><Relationship Id="rId15" Type="http://schemas.openxmlformats.org/officeDocument/2006/relationships/image" Target="../media/image975.png"/><Relationship Id="rId23" Type="http://schemas.openxmlformats.org/officeDocument/2006/relationships/image" Target="../media/image983.png"/><Relationship Id="rId28" Type="http://schemas.openxmlformats.org/officeDocument/2006/relationships/image" Target="../media/image988.png"/><Relationship Id="rId36" Type="http://schemas.openxmlformats.org/officeDocument/2006/relationships/image" Target="../media/image996.png"/><Relationship Id="rId10" Type="http://schemas.openxmlformats.org/officeDocument/2006/relationships/image" Target="../media/image970.png"/><Relationship Id="rId19" Type="http://schemas.openxmlformats.org/officeDocument/2006/relationships/image" Target="../media/image979.png"/><Relationship Id="rId31" Type="http://schemas.openxmlformats.org/officeDocument/2006/relationships/image" Target="../media/image991.png"/><Relationship Id="rId4" Type="http://schemas.openxmlformats.org/officeDocument/2006/relationships/image" Target="../media/image964.png"/><Relationship Id="rId9" Type="http://schemas.openxmlformats.org/officeDocument/2006/relationships/image" Target="../media/image969.png"/><Relationship Id="rId14" Type="http://schemas.openxmlformats.org/officeDocument/2006/relationships/image" Target="../media/image974.png"/><Relationship Id="rId22" Type="http://schemas.openxmlformats.org/officeDocument/2006/relationships/image" Target="../media/image982.png"/><Relationship Id="rId27" Type="http://schemas.openxmlformats.org/officeDocument/2006/relationships/image" Target="../media/image987.png"/><Relationship Id="rId30" Type="http://schemas.openxmlformats.org/officeDocument/2006/relationships/image" Target="../media/image990.png"/><Relationship Id="rId35" Type="http://schemas.openxmlformats.org/officeDocument/2006/relationships/image" Target="../media/image995.png"/><Relationship Id="rId8" Type="http://schemas.openxmlformats.org/officeDocument/2006/relationships/image" Target="../media/image968.png"/><Relationship Id="rId3" Type="http://schemas.openxmlformats.org/officeDocument/2006/relationships/image" Target="../media/image963.png"/><Relationship Id="rId12" Type="http://schemas.openxmlformats.org/officeDocument/2006/relationships/image" Target="../media/image972.png"/><Relationship Id="rId17" Type="http://schemas.openxmlformats.org/officeDocument/2006/relationships/image" Target="../media/image977.png"/><Relationship Id="rId25" Type="http://schemas.openxmlformats.org/officeDocument/2006/relationships/image" Target="../media/image985.png"/><Relationship Id="rId33" Type="http://schemas.openxmlformats.org/officeDocument/2006/relationships/image" Target="../media/image993.png"/><Relationship Id="rId38" Type="http://schemas.openxmlformats.org/officeDocument/2006/relationships/image" Target="../media/image998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25.png"/><Relationship Id="rId21" Type="http://schemas.openxmlformats.org/officeDocument/2006/relationships/image" Target="../media/image1020.png"/><Relationship Id="rId42" Type="http://schemas.openxmlformats.org/officeDocument/2006/relationships/image" Target="../media/image1041.png"/><Relationship Id="rId47" Type="http://schemas.openxmlformats.org/officeDocument/2006/relationships/image" Target="../media/image1046.png"/><Relationship Id="rId63" Type="http://schemas.openxmlformats.org/officeDocument/2006/relationships/image" Target="../media/image1062.png"/><Relationship Id="rId68" Type="http://schemas.openxmlformats.org/officeDocument/2006/relationships/image" Target="../media/image1067.png"/><Relationship Id="rId16" Type="http://schemas.openxmlformats.org/officeDocument/2006/relationships/image" Target="../media/image1015.png"/><Relationship Id="rId11" Type="http://schemas.openxmlformats.org/officeDocument/2006/relationships/image" Target="../media/image1010.png"/><Relationship Id="rId24" Type="http://schemas.openxmlformats.org/officeDocument/2006/relationships/image" Target="../media/image1023.png"/><Relationship Id="rId32" Type="http://schemas.openxmlformats.org/officeDocument/2006/relationships/image" Target="../media/image1031.png"/><Relationship Id="rId37" Type="http://schemas.openxmlformats.org/officeDocument/2006/relationships/image" Target="../media/image1036.png"/><Relationship Id="rId40" Type="http://schemas.openxmlformats.org/officeDocument/2006/relationships/image" Target="../media/image1039.png"/><Relationship Id="rId45" Type="http://schemas.openxmlformats.org/officeDocument/2006/relationships/image" Target="../media/image1044.png"/><Relationship Id="rId53" Type="http://schemas.openxmlformats.org/officeDocument/2006/relationships/image" Target="../media/image1052.png"/><Relationship Id="rId58" Type="http://schemas.openxmlformats.org/officeDocument/2006/relationships/image" Target="../media/image1057.png"/><Relationship Id="rId66" Type="http://schemas.openxmlformats.org/officeDocument/2006/relationships/image" Target="../media/image1065.png"/><Relationship Id="rId74" Type="http://schemas.openxmlformats.org/officeDocument/2006/relationships/image" Target="../media/image1073.png"/><Relationship Id="rId79" Type="http://schemas.openxmlformats.org/officeDocument/2006/relationships/image" Target="../media/image1078.png"/><Relationship Id="rId5" Type="http://schemas.openxmlformats.org/officeDocument/2006/relationships/image" Target="../media/image1004.png"/><Relationship Id="rId61" Type="http://schemas.openxmlformats.org/officeDocument/2006/relationships/image" Target="../media/image1060.png"/><Relationship Id="rId19" Type="http://schemas.openxmlformats.org/officeDocument/2006/relationships/image" Target="../media/image1018.png"/><Relationship Id="rId14" Type="http://schemas.openxmlformats.org/officeDocument/2006/relationships/image" Target="../media/image1013.png"/><Relationship Id="rId22" Type="http://schemas.openxmlformats.org/officeDocument/2006/relationships/image" Target="../media/image1021.png"/><Relationship Id="rId27" Type="http://schemas.openxmlformats.org/officeDocument/2006/relationships/image" Target="../media/image1026.png"/><Relationship Id="rId30" Type="http://schemas.openxmlformats.org/officeDocument/2006/relationships/image" Target="../media/image1029.png"/><Relationship Id="rId35" Type="http://schemas.openxmlformats.org/officeDocument/2006/relationships/image" Target="../media/image1034.png"/><Relationship Id="rId43" Type="http://schemas.openxmlformats.org/officeDocument/2006/relationships/image" Target="../media/image1042.png"/><Relationship Id="rId48" Type="http://schemas.openxmlformats.org/officeDocument/2006/relationships/image" Target="../media/image1047.png"/><Relationship Id="rId56" Type="http://schemas.openxmlformats.org/officeDocument/2006/relationships/image" Target="../media/image1055.png"/><Relationship Id="rId64" Type="http://schemas.openxmlformats.org/officeDocument/2006/relationships/image" Target="../media/image1063.png"/><Relationship Id="rId69" Type="http://schemas.openxmlformats.org/officeDocument/2006/relationships/image" Target="../media/image1068.png"/><Relationship Id="rId77" Type="http://schemas.openxmlformats.org/officeDocument/2006/relationships/image" Target="../media/image1076.png"/><Relationship Id="rId8" Type="http://schemas.openxmlformats.org/officeDocument/2006/relationships/image" Target="../media/image1007.png"/><Relationship Id="rId51" Type="http://schemas.openxmlformats.org/officeDocument/2006/relationships/image" Target="../media/image1050.png"/><Relationship Id="rId72" Type="http://schemas.openxmlformats.org/officeDocument/2006/relationships/image" Target="../media/image1071.png"/><Relationship Id="rId3" Type="http://schemas.openxmlformats.org/officeDocument/2006/relationships/image" Target="../media/image1002.png"/><Relationship Id="rId12" Type="http://schemas.openxmlformats.org/officeDocument/2006/relationships/image" Target="../media/image1011.png"/><Relationship Id="rId17" Type="http://schemas.openxmlformats.org/officeDocument/2006/relationships/image" Target="../media/image1016.png"/><Relationship Id="rId25" Type="http://schemas.openxmlformats.org/officeDocument/2006/relationships/image" Target="../media/image1024.png"/><Relationship Id="rId33" Type="http://schemas.openxmlformats.org/officeDocument/2006/relationships/image" Target="../media/image1032.png"/><Relationship Id="rId38" Type="http://schemas.openxmlformats.org/officeDocument/2006/relationships/image" Target="../media/image1037.png"/><Relationship Id="rId46" Type="http://schemas.openxmlformats.org/officeDocument/2006/relationships/image" Target="../media/image1045.png"/><Relationship Id="rId59" Type="http://schemas.openxmlformats.org/officeDocument/2006/relationships/image" Target="../media/image1058.png"/><Relationship Id="rId67" Type="http://schemas.openxmlformats.org/officeDocument/2006/relationships/image" Target="../media/image1066.png"/><Relationship Id="rId20" Type="http://schemas.openxmlformats.org/officeDocument/2006/relationships/image" Target="../media/image1019.png"/><Relationship Id="rId41" Type="http://schemas.openxmlformats.org/officeDocument/2006/relationships/image" Target="../media/image1040.png"/><Relationship Id="rId54" Type="http://schemas.openxmlformats.org/officeDocument/2006/relationships/image" Target="../media/image1053.png"/><Relationship Id="rId62" Type="http://schemas.openxmlformats.org/officeDocument/2006/relationships/image" Target="../media/image1061.png"/><Relationship Id="rId70" Type="http://schemas.openxmlformats.org/officeDocument/2006/relationships/image" Target="../media/image1069.png"/><Relationship Id="rId75" Type="http://schemas.openxmlformats.org/officeDocument/2006/relationships/image" Target="../media/image10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5.png"/><Relationship Id="rId15" Type="http://schemas.openxmlformats.org/officeDocument/2006/relationships/image" Target="../media/image1014.png"/><Relationship Id="rId23" Type="http://schemas.openxmlformats.org/officeDocument/2006/relationships/image" Target="../media/image1022.png"/><Relationship Id="rId28" Type="http://schemas.openxmlformats.org/officeDocument/2006/relationships/image" Target="../media/image1027.png"/><Relationship Id="rId36" Type="http://schemas.openxmlformats.org/officeDocument/2006/relationships/image" Target="../media/image1035.png"/><Relationship Id="rId49" Type="http://schemas.openxmlformats.org/officeDocument/2006/relationships/image" Target="../media/image1048.png"/><Relationship Id="rId57" Type="http://schemas.openxmlformats.org/officeDocument/2006/relationships/image" Target="../media/image1056.png"/><Relationship Id="rId10" Type="http://schemas.openxmlformats.org/officeDocument/2006/relationships/image" Target="../media/image1009.png"/><Relationship Id="rId31" Type="http://schemas.openxmlformats.org/officeDocument/2006/relationships/image" Target="../media/image1030.png"/><Relationship Id="rId44" Type="http://schemas.openxmlformats.org/officeDocument/2006/relationships/image" Target="../media/image1043.png"/><Relationship Id="rId52" Type="http://schemas.openxmlformats.org/officeDocument/2006/relationships/image" Target="../media/image1051.png"/><Relationship Id="rId60" Type="http://schemas.openxmlformats.org/officeDocument/2006/relationships/image" Target="../media/image1059.png"/><Relationship Id="rId65" Type="http://schemas.openxmlformats.org/officeDocument/2006/relationships/image" Target="../media/image1064.png"/><Relationship Id="rId73" Type="http://schemas.openxmlformats.org/officeDocument/2006/relationships/image" Target="../media/image1072.png"/><Relationship Id="rId78" Type="http://schemas.openxmlformats.org/officeDocument/2006/relationships/image" Target="../media/image1077.png"/><Relationship Id="rId4" Type="http://schemas.openxmlformats.org/officeDocument/2006/relationships/image" Target="../media/image1003.png"/><Relationship Id="rId9" Type="http://schemas.openxmlformats.org/officeDocument/2006/relationships/image" Target="../media/image1008.png"/><Relationship Id="rId13" Type="http://schemas.openxmlformats.org/officeDocument/2006/relationships/image" Target="../media/image1012.png"/><Relationship Id="rId18" Type="http://schemas.openxmlformats.org/officeDocument/2006/relationships/image" Target="../media/image1017.png"/><Relationship Id="rId39" Type="http://schemas.openxmlformats.org/officeDocument/2006/relationships/image" Target="../media/image1038.png"/><Relationship Id="rId34" Type="http://schemas.openxmlformats.org/officeDocument/2006/relationships/image" Target="../media/image1033.png"/><Relationship Id="rId50" Type="http://schemas.openxmlformats.org/officeDocument/2006/relationships/image" Target="../media/image1049.png"/><Relationship Id="rId55" Type="http://schemas.openxmlformats.org/officeDocument/2006/relationships/image" Target="../media/image1054.png"/><Relationship Id="rId76" Type="http://schemas.openxmlformats.org/officeDocument/2006/relationships/image" Target="../media/image1075.png"/><Relationship Id="rId7" Type="http://schemas.openxmlformats.org/officeDocument/2006/relationships/image" Target="../media/image1006.png"/><Relationship Id="rId71" Type="http://schemas.openxmlformats.org/officeDocument/2006/relationships/image" Target="../media/image1070.png"/><Relationship Id="rId2" Type="http://schemas.openxmlformats.org/officeDocument/2006/relationships/image" Target="../media/image1.png"/><Relationship Id="rId29" Type="http://schemas.openxmlformats.org/officeDocument/2006/relationships/image" Target="../media/image10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1.png"/><Relationship Id="rId18" Type="http://schemas.openxmlformats.org/officeDocument/2006/relationships/image" Target="../media/image1096.png"/><Relationship Id="rId26" Type="http://schemas.openxmlformats.org/officeDocument/2006/relationships/image" Target="../media/image1104.png"/><Relationship Id="rId39" Type="http://schemas.openxmlformats.org/officeDocument/2006/relationships/image" Target="../media/image1117.png"/><Relationship Id="rId21" Type="http://schemas.openxmlformats.org/officeDocument/2006/relationships/image" Target="../media/image1099.png"/><Relationship Id="rId34" Type="http://schemas.openxmlformats.org/officeDocument/2006/relationships/image" Target="../media/image1112.png"/><Relationship Id="rId7" Type="http://schemas.openxmlformats.org/officeDocument/2006/relationships/image" Target="../media/image1085.png"/><Relationship Id="rId12" Type="http://schemas.openxmlformats.org/officeDocument/2006/relationships/image" Target="../media/image1090.png"/><Relationship Id="rId17" Type="http://schemas.openxmlformats.org/officeDocument/2006/relationships/image" Target="../media/image1095.png"/><Relationship Id="rId25" Type="http://schemas.openxmlformats.org/officeDocument/2006/relationships/image" Target="../media/image1103.png"/><Relationship Id="rId33" Type="http://schemas.openxmlformats.org/officeDocument/2006/relationships/image" Target="../media/image1111.png"/><Relationship Id="rId38" Type="http://schemas.openxmlformats.org/officeDocument/2006/relationships/image" Target="../media/image1116.png"/><Relationship Id="rId2" Type="http://schemas.openxmlformats.org/officeDocument/2006/relationships/image" Target="../media/image1.png"/><Relationship Id="rId16" Type="http://schemas.openxmlformats.org/officeDocument/2006/relationships/image" Target="../media/image1094.png"/><Relationship Id="rId20" Type="http://schemas.openxmlformats.org/officeDocument/2006/relationships/image" Target="../media/image1098.png"/><Relationship Id="rId29" Type="http://schemas.openxmlformats.org/officeDocument/2006/relationships/image" Target="../media/image1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4.png"/><Relationship Id="rId11" Type="http://schemas.openxmlformats.org/officeDocument/2006/relationships/image" Target="../media/image1089.png"/><Relationship Id="rId24" Type="http://schemas.openxmlformats.org/officeDocument/2006/relationships/image" Target="../media/image1102.png"/><Relationship Id="rId32" Type="http://schemas.openxmlformats.org/officeDocument/2006/relationships/image" Target="../media/image1110.png"/><Relationship Id="rId37" Type="http://schemas.openxmlformats.org/officeDocument/2006/relationships/image" Target="../media/image1115.png"/><Relationship Id="rId5" Type="http://schemas.openxmlformats.org/officeDocument/2006/relationships/image" Target="../media/image1083.png"/><Relationship Id="rId15" Type="http://schemas.openxmlformats.org/officeDocument/2006/relationships/image" Target="../media/image1093.png"/><Relationship Id="rId23" Type="http://schemas.openxmlformats.org/officeDocument/2006/relationships/image" Target="../media/image1101.png"/><Relationship Id="rId28" Type="http://schemas.openxmlformats.org/officeDocument/2006/relationships/image" Target="../media/image1106.png"/><Relationship Id="rId36" Type="http://schemas.openxmlformats.org/officeDocument/2006/relationships/image" Target="../media/image1114.png"/><Relationship Id="rId10" Type="http://schemas.openxmlformats.org/officeDocument/2006/relationships/image" Target="../media/image1088.png"/><Relationship Id="rId19" Type="http://schemas.openxmlformats.org/officeDocument/2006/relationships/image" Target="../media/image1097.png"/><Relationship Id="rId31" Type="http://schemas.openxmlformats.org/officeDocument/2006/relationships/image" Target="../media/image1109.png"/><Relationship Id="rId4" Type="http://schemas.openxmlformats.org/officeDocument/2006/relationships/image" Target="../media/image1082.png"/><Relationship Id="rId9" Type="http://schemas.openxmlformats.org/officeDocument/2006/relationships/image" Target="../media/image1087.png"/><Relationship Id="rId14" Type="http://schemas.openxmlformats.org/officeDocument/2006/relationships/image" Target="../media/image1092.png"/><Relationship Id="rId22" Type="http://schemas.openxmlformats.org/officeDocument/2006/relationships/image" Target="../media/image1100.png"/><Relationship Id="rId27" Type="http://schemas.openxmlformats.org/officeDocument/2006/relationships/image" Target="../media/image1105.png"/><Relationship Id="rId30" Type="http://schemas.openxmlformats.org/officeDocument/2006/relationships/image" Target="../media/image1108.png"/><Relationship Id="rId35" Type="http://schemas.openxmlformats.org/officeDocument/2006/relationships/image" Target="../media/image1113.png"/><Relationship Id="rId8" Type="http://schemas.openxmlformats.org/officeDocument/2006/relationships/image" Target="../media/image1086.png"/><Relationship Id="rId3" Type="http://schemas.openxmlformats.org/officeDocument/2006/relationships/image" Target="../media/image1081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8.png"/><Relationship Id="rId18" Type="http://schemas.openxmlformats.org/officeDocument/2006/relationships/image" Target="../media/image1133.png"/><Relationship Id="rId26" Type="http://schemas.openxmlformats.org/officeDocument/2006/relationships/image" Target="../media/image1141.png"/><Relationship Id="rId39" Type="http://schemas.openxmlformats.org/officeDocument/2006/relationships/image" Target="../media/image1154.png"/><Relationship Id="rId21" Type="http://schemas.openxmlformats.org/officeDocument/2006/relationships/image" Target="../media/image1136.png"/><Relationship Id="rId34" Type="http://schemas.openxmlformats.org/officeDocument/2006/relationships/image" Target="../media/image1149.png"/><Relationship Id="rId7" Type="http://schemas.openxmlformats.org/officeDocument/2006/relationships/image" Target="../media/image1122.png"/><Relationship Id="rId12" Type="http://schemas.openxmlformats.org/officeDocument/2006/relationships/image" Target="../media/image1127.png"/><Relationship Id="rId17" Type="http://schemas.openxmlformats.org/officeDocument/2006/relationships/image" Target="../media/image1132.png"/><Relationship Id="rId25" Type="http://schemas.openxmlformats.org/officeDocument/2006/relationships/image" Target="../media/image1140.png"/><Relationship Id="rId33" Type="http://schemas.openxmlformats.org/officeDocument/2006/relationships/image" Target="../media/image1148.png"/><Relationship Id="rId38" Type="http://schemas.openxmlformats.org/officeDocument/2006/relationships/image" Target="../media/image1153.png"/><Relationship Id="rId2" Type="http://schemas.openxmlformats.org/officeDocument/2006/relationships/image" Target="../media/image358.png"/><Relationship Id="rId16" Type="http://schemas.openxmlformats.org/officeDocument/2006/relationships/image" Target="../media/image1131.png"/><Relationship Id="rId20" Type="http://schemas.openxmlformats.org/officeDocument/2006/relationships/image" Target="../media/image1135.png"/><Relationship Id="rId29" Type="http://schemas.openxmlformats.org/officeDocument/2006/relationships/image" Target="../media/image11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1.png"/><Relationship Id="rId11" Type="http://schemas.openxmlformats.org/officeDocument/2006/relationships/image" Target="../media/image1126.png"/><Relationship Id="rId24" Type="http://schemas.openxmlformats.org/officeDocument/2006/relationships/image" Target="../media/image1139.png"/><Relationship Id="rId32" Type="http://schemas.openxmlformats.org/officeDocument/2006/relationships/image" Target="../media/image1147.png"/><Relationship Id="rId37" Type="http://schemas.openxmlformats.org/officeDocument/2006/relationships/image" Target="../media/image1152.png"/><Relationship Id="rId5" Type="http://schemas.openxmlformats.org/officeDocument/2006/relationships/image" Target="../media/image1120.jpg"/><Relationship Id="rId15" Type="http://schemas.openxmlformats.org/officeDocument/2006/relationships/image" Target="../media/image1130.png"/><Relationship Id="rId23" Type="http://schemas.openxmlformats.org/officeDocument/2006/relationships/image" Target="../media/image1138.png"/><Relationship Id="rId28" Type="http://schemas.openxmlformats.org/officeDocument/2006/relationships/image" Target="../media/image1143.png"/><Relationship Id="rId36" Type="http://schemas.openxmlformats.org/officeDocument/2006/relationships/image" Target="../media/image1151.png"/><Relationship Id="rId10" Type="http://schemas.openxmlformats.org/officeDocument/2006/relationships/image" Target="../media/image1125.png"/><Relationship Id="rId19" Type="http://schemas.openxmlformats.org/officeDocument/2006/relationships/image" Target="../media/image1134.png"/><Relationship Id="rId31" Type="http://schemas.openxmlformats.org/officeDocument/2006/relationships/image" Target="../media/image1146.png"/><Relationship Id="rId4" Type="http://schemas.openxmlformats.org/officeDocument/2006/relationships/image" Target="../media/image1119.png"/><Relationship Id="rId9" Type="http://schemas.openxmlformats.org/officeDocument/2006/relationships/image" Target="../media/image1124.png"/><Relationship Id="rId14" Type="http://schemas.openxmlformats.org/officeDocument/2006/relationships/image" Target="../media/image1129.png"/><Relationship Id="rId22" Type="http://schemas.openxmlformats.org/officeDocument/2006/relationships/image" Target="../media/image1137.png"/><Relationship Id="rId27" Type="http://schemas.openxmlformats.org/officeDocument/2006/relationships/image" Target="../media/image1142.png"/><Relationship Id="rId30" Type="http://schemas.openxmlformats.org/officeDocument/2006/relationships/image" Target="../media/image1145.png"/><Relationship Id="rId35" Type="http://schemas.openxmlformats.org/officeDocument/2006/relationships/image" Target="../media/image1150.png"/><Relationship Id="rId8" Type="http://schemas.openxmlformats.org/officeDocument/2006/relationships/image" Target="../media/image1123.png"/><Relationship Id="rId3" Type="http://schemas.openxmlformats.org/officeDocument/2006/relationships/image" Target="../media/image11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13" Type="http://schemas.openxmlformats.org/officeDocument/2006/relationships/image" Target="../media/image1165.jpg"/><Relationship Id="rId3" Type="http://schemas.openxmlformats.org/officeDocument/2006/relationships/image" Target="../media/image1155.png"/><Relationship Id="rId7" Type="http://schemas.openxmlformats.org/officeDocument/2006/relationships/image" Target="../media/image1159.png"/><Relationship Id="rId12" Type="http://schemas.openxmlformats.org/officeDocument/2006/relationships/image" Target="../media/image11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8.png"/><Relationship Id="rId11" Type="http://schemas.openxmlformats.org/officeDocument/2006/relationships/image" Target="../media/image1163.png"/><Relationship Id="rId5" Type="http://schemas.openxmlformats.org/officeDocument/2006/relationships/image" Target="../media/image1157.png"/><Relationship Id="rId15" Type="http://schemas.openxmlformats.org/officeDocument/2006/relationships/image" Target="../media/image1167.png"/><Relationship Id="rId10" Type="http://schemas.openxmlformats.org/officeDocument/2006/relationships/image" Target="../media/image1162.png"/><Relationship Id="rId4" Type="http://schemas.openxmlformats.org/officeDocument/2006/relationships/image" Target="../media/image1156.png"/><Relationship Id="rId9" Type="http://schemas.openxmlformats.org/officeDocument/2006/relationships/image" Target="../media/image1161.png"/><Relationship Id="rId14" Type="http://schemas.openxmlformats.org/officeDocument/2006/relationships/image" Target="../media/image1166.png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1.png"/><Relationship Id="rId21" Type="http://schemas.openxmlformats.org/officeDocument/2006/relationships/image" Target="../media/image1186.png"/><Relationship Id="rId42" Type="http://schemas.openxmlformats.org/officeDocument/2006/relationships/image" Target="../media/image1207.png"/><Relationship Id="rId47" Type="http://schemas.openxmlformats.org/officeDocument/2006/relationships/image" Target="../media/image1212.png"/><Relationship Id="rId63" Type="http://schemas.openxmlformats.org/officeDocument/2006/relationships/image" Target="../media/image1228.png"/><Relationship Id="rId68" Type="http://schemas.openxmlformats.org/officeDocument/2006/relationships/image" Target="../media/image1232.png"/><Relationship Id="rId7" Type="http://schemas.openxmlformats.org/officeDocument/2006/relationships/image" Target="../media/image1172.png"/><Relationship Id="rId2" Type="http://schemas.openxmlformats.org/officeDocument/2006/relationships/image" Target="../media/image1.png"/><Relationship Id="rId16" Type="http://schemas.openxmlformats.org/officeDocument/2006/relationships/image" Target="../media/image1181.png"/><Relationship Id="rId29" Type="http://schemas.openxmlformats.org/officeDocument/2006/relationships/image" Target="../media/image1194.png"/><Relationship Id="rId11" Type="http://schemas.openxmlformats.org/officeDocument/2006/relationships/image" Target="../media/image1176.png"/><Relationship Id="rId24" Type="http://schemas.openxmlformats.org/officeDocument/2006/relationships/image" Target="../media/image1189.png"/><Relationship Id="rId32" Type="http://schemas.openxmlformats.org/officeDocument/2006/relationships/image" Target="../media/image1197.png"/><Relationship Id="rId37" Type="http://schemas.openxmlformats.org/officeDocument/2006/relationships/image" Target="../media/image1202.png"/><Relationship Id="rId40" Type="http://schemas.openxmlformats.org/officeDocument/2006/relationships/image" Target="../media/image1205.png"/><Relationship Id="rId45" Type="http://schemas.openxmlformats.org/officeDocument/2006/relationships/image" Target="../media/image1210.png"/><Relationship Id="rId53" Type="http://schemas.openxmlformats.org/officeDocument/2006/relationships/image" Target="../media/image1218.png"/><Relationship Id="rId58" Type="http://schemas.openxmlformats.org/officeDocument/2006/relationships/image" Target="../media/image1223.png"/><Relationship Id="rId66" Type="http://schemas.openxmlformats.org/officeDocument/2006/relationships/image" Target="../media/image1231.png"/><Relationship Id="rId5" Type="http://schemas.openxmlformats.org/officeDocument/2006/relationships/image" Target="../media/image1170.png"/><Relationship Id="rId61" Type="http://schemas.openxmlformats.org/officeDocument/2006/relationships/image" Target="../media/image1226.png"/><Relationship Id="rId19" Type="http://schemas.openxmlformats.org/officeDocument/2006/relationships/image" Target="../media/image1184.png"/><Relationship Id="rId14" Type="http://schemas.openxmlformats.org/officeDocument/2006/relationships/image" Target="../media/image1179.png"/><Relationship Id="rId22" Type="http://schemas.openxmlformats.org/officeDocument/2006/relationships/image" Target="../media/image1187.png"/><Relationship Id="rId27" Type="http://schemas.openxmlformats.org/officeDocument/2006/relationships/image" Target="../media/image1192.png"/><Relationship Id="rId30" Type="http://schemas.openxmlformats.org/officeDocument/2006/relationships/image" Target="../media/image1195.png"/><Relationship Id="rId35" Type="http://schemas.openxmlformats.org/officeDocument/2006/relationships/image" Target="../media/image1200.png"/><Relationship Id="rId43" Type="http://schemas.openxmlformats.org/officeDocument/2006/relationships/image" Target="../media/image1208.png"/><Relationship Id="rId48" Type="http://schemas.openxmlformats.org/officeDocument/2006/relationships/image" Target="../media/image1213.png"/><Relationship Id="rId56" Type="http://schemas.openxmlformats.org/officeDocument/2006/relationships/image" Target="../media/image1221.png"/><Relationship Id="rId64" Type="http://schemas.openxmlformats.org/officeDocument/2006/relationships/image" Target="../media/image1229.png"/><Relationship Id="rId69" Type="http://schemas.openxmlformats.org/officeDocument/2006/relationships/image" Target="../media/image1233.png"/><Relationship Id="rId8" Type="http://schemas.openxmlformats.org/officeDocument/2006/relationships/image" Target="../media/image1173.png"/><Relationship Id="rId51" Type="http://schemas.openxmlformats.org/officeDocument/2006/relationships/image" Target="../media/image1216.png"/><Relationship Id="rId3" Type="http://schemas.openxmlformats.org/officeDocument/2006/relationships/image" Target="../media/image1168.png"/><Relationship Id="rId12" Type="http://schemas.openxmlformats.org/officeDocument/2006/relationships/image" Target="../media/image1177.png"/><Relationship Id="rId17" Type="http://schemas.openxmlformats.org/officeDocument/2006/relationships/image" Target="../media/image1182.png"/><Relationship Id="rId25" Type="http://schemas.openxmlformats.org/officeDocument/2006/relationships/image" Target="../media/image1190.png"/><Relationship Id="rId33" Type="http://schemas.openxmlformats.org/officeDocument/2006/relationships/image" Target="../media/image1198.png"/><Relationship Id="rId38" Type="http://schemas.openxmlformats.org/officeDocument/2006/relationships/image" Target="../media/image1203.png"/><Relationship Id="rId46" Type="http://schemas.openxmlformats.org/officeDocument/2006/relationships/image" Target="../media/image1211.png"/><Relationship Id="rId59" Type="http://schemas.openxmlformats.org/officeDocument/2006/relationships/image" Target="../media/image1224.png"/><Relationship Id="rId67" Type="http://schemas.openxmlformats.org/officeDocument/2006/relationships/hyperlink" Target="https://www.legifrance.gouv.fr/codes/id/LEGIARTI000043977707/2021-08-25/" TargetMode="External"/><Relationship Id="rId20" Type="http://schemas.openxmlformats.org/officeDocument/2006/relationships/image" Target="../media/image1185.png"/><Relationship Id="rId41" Type="http://schemas.openxmlformats.org/officeDocument/2006/relationships/image" Target="../media/image1206.png"/><Relationship Id="rId54" Type="http://schemas.openxmlformats.org/officeDocument/2006/relationships/image" Target="../media/image1219.png"/><Relationship Id="rId62" Type="http://schemas.openxmlformats.org/officeDocument/2006/relationships/image" Target="../media/image12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1.png"/><Relationship Id="rId15" Type="http://schemas.openxmlformats.org/officeDocument/2006/relationships/image" Target="../media/image1180.png"/><Relationship Id="rId23" Type="http://schemas.openxmlformats.org/officeDocument/2006/relationships/image" Target="../media/image1188.png"/><Relationship Id="rId28" Type="http://schemas.openxmlformats.org/officeDocument/2006/relationships/image" Target="../media/image1193.png"/><Relationship Id="rId36" Type="http://schemas.openxmlformats.org/officeDocument/2006/relationships/image" Target="../media/image1201.png"/><Relationship Id="rId49" Type="http://schemas.openxmlformats.org/officeDocument/2006/relationships/image" Target="../media/image1214.png"/><Relationship Id="rId57" Type="http://schemas.openxmlformats.org/officeDocument/2006/relationships/image" Target="../media/image1222.png"/><Relationship Id="rId10" Type="http://schemas.openxmlformats.org/officeDocument/2006/relationships/image" Target="../media/image1175.png"/><Relationship Id="rId31" Type="http://schemas.openxmlformats.org/officeDocument/2006/relationships/image" Target="../media/image1196.png"/><Relationship Id="rId44" Type="http://schemas.openxmlformats.org/officeDocument/2006/relationships/image" Target="../media/image1209.png"/><Relationship Id="rId52" Type="http://schemas.openxmlformats.org/officeDocument/2006/relationships/image" Target="../media/image1217.png"/><Relationship Id="rId60" Type="http://schemas.openxmlformats.org/officeDocument/2006/relationships/image" Target="../media/image1225.png"/><Relationship Id="rId65" Type="http://schemas.openxmlformats.org/officeDocument/2006/relationships/image" Target="../media/image1230.png"/><Relationship Id="rId4" Type="http://schemas.openxmlformats.org/officeDocument/2006/relationships/image" Target="../media/image1169.png"/><Relationship Id="rId9" Type="http://schemas.openxmlformats.org/officeDocument/2006/relationships/image" Target="../media/image1174.png"/><Relationship Id="rId13" Type="http://schemas.openxmlformats.org/officeDocument/2006/relationships/image" Target="../media/image1178.png"/><Relationship Id="rId18" Type="http://schemas.openxmlformats.org/officeDocument/2006/relationships/image" Target="../media/image1183.png"/><Relationship Id="rId39" Type="http://schemas.openxmlformats.org/officeDocument/2006/relationships/image" Target="../media/image1204.png"/><Relationship Id="rId34" Type="http://schemas.openxmlformats.org/officeDocument/2006/relationships/image" Target="../media/image1199.png"/><Relationship Id="rId50" Type="http://schemas.openxmlformats.org/officeDocument/2006/relationships/image" Target="../media/image1215.png"/><Relationship Id="rId55" Type="http://schemas.openxmlformats.org/officeDocument/2006/relationships/image" Target="../media/image12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9.png"/><Relationship Id="rId13" Type="http://schemas.openxmlformats.org/officeDocument/2006/relationships/image" Target="../media/image1244.png"/><Relationship Id="rId18" Type="http://schemas.openxmlformats.org/officeDocument/2006/relationships/image" Target="../media/image1247.png"/><Relationship Id="rId3" Type="http://schemas.openxmlformats.org/officeDocument/2006/relationships/image" Target="../media/image1235.jpg"/><Relationship Id="rId7" Type="http://schemas.openxmlformats.org/officeDocument/2006/relationships/image" Target="../media/image1238.png"/><Relationship Id="rId12" Type="http://schemas.openxmlformats.org/officeDocument/2006/relationships/image" Target="../media/image1243.png"/><Relationship Id="rId17" Type="http://schemas.openxmlformats.org/officeDocument/2006/relationships/image" Target="../media/image1246.png"/><Relationship Id="rId2" Type="http://schemas.openxmlformats.org/officeDocument/2006/relationships/image" Target="../media/image1234.png"/><Relationship Id="rId16" Type="http://schemas.openxmlformats.org/officeDocument/2006/relationships/image" Target="../media/image1245.jpg"/><Relationship Id="rId20" Type="http://schemas.openxmlformats.org/officeDocument/2006/relationships/hyperlink" Target="https://www.oise.gouv.fr/content/download/60447/370347/file/NP_4_densificatio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7.png"/><Relationship Id="rId11" Type="http://schemas.openxmlformats.org/officeDocument/2006/relationships/image" Target="../media/image1242.png"/><Relationship Id="rId5" Type="http://schemas.openxmlformats.org/officeDocument/2006/relationships/image" Target="../media/image1236.png"/><Relationship Id="rId15" Type="http://schemas.openxmlformats.org/officeDocument/2006/relationships/hyperlink" Target="https://dumas.ccsd.cnrs.fr/dumas-01807847/document" TargetMode="External"/><Relationship Id="rId10" Type="http://schemas.openxmlformats.org/officeDocument/2006/relationships/image" Target="../media/image1241.png"/><Relationship Id="rId19" Type="http://schemas.openxmlformats.org/officeDocument/2006/relationships/image" Target="../media/image1248.jpg"/><Relationship Id="rId4" Type="http://schemas.openxmlformats.org/officeDocument/2006/relationships/hyperlink" Target="https://www.scotam.fr/medias/documents/Actu/cahierN3_densite_web.pdf" TargetMode="External"/><Relationship Id="rId9" Type="http://schemas.openxmlformats.org/officeDocument/2006/relationships/image" Target="../media/image1240.png"/><Relationship Id="rId14" Type="http://schemas.openxmlformats.org/officeDocument/2006/relationships/hyperlink" Target="https://www.driea.ile-de-france.developpement-durable.gouv.fr/IMG/pdf/Etude_potentiel_densification_gares_92_cle51eb6a.pdf" TargetMode="Externa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9.png"/><Relationship Id="rId18" Type="http://schemas.openxmlformats.org/officeDocument/2006/relationships/image" Target="../media/image1264.png"/><Relationship Id="rId26" Type="http://schemas.openxmlformats.org/officeDocument/2006/relationships/image" Target="../media/image1272.png"/><Relationship Id="rId39" Type="http://schemas.openxmlformats.org/officeDocument/2006/relationships/image" Target="../media/image1284.png"/><Relationship Id="rId21" Type="http://schemas.openxmlformats.org/officeDocument/2006/relationships/image" Target="../media/image1267.png"/><Relationship Id="rId34" Type="http://schemas.openxmlformats.org/officeDocument/2006/relationships/image" Target="../media/image1280.png"/><Relationship Id="rId42" Type="http://schemas.openxmlformats.org/officeDocument/2006/relationships/image" Target="../media/image1287.png"/><Relationship Id="rId47" Type="http://schemas.openxmlformats.org/officeDocument/2006/relationships/image" Target="../media/image1292.png"/><Relationship Id="rId50" Type="http://schemas.openxmlformats.org/officeDocument/2006/relationships/image" Target="../media/image1295.png"/><Relationship Id="rId55" Type="http://schemas.openxmlformats.org/officeDocument/2006/relationships/image" Target="../media/image1300.png"/><Relationship Id="rId7" Type="http://schemas.openxmlformats.org/officeDocument/2006/relationships/image" Target="../media/image1253.png"/><Relationship Id="rId2" Type="http://schemas.openxmlformats.org/officeDocument/2006/relationships/image" Target="../media/image1.png"/><Relationship Id="rId16" Type="http://schemas.openxmlformats.org/officeDocument/2006/relationships/image" Target="../media/image1262.png"/><Relationship Id="rId29" Type="http://schemas.openxmlformats.org/officeDocument/2006/relationships/image" Target="../media/image1275.png"/><Relationship Id="rId11" Type="http://schemas.openxmlformats.org/officeDocument/2006/relationships/image" Target="../media/image1257.png"/><Relationship Id="rId24" Type="http://schemas.openxmlformats.org/officeDocument/2006/relationships/image" Target="../media/image1270.png"/><Relationship Id="rId32" Type="http://schemas.openxmlformats.org/officeDocument/2006/relationships/image" Target="../media/image1278.png"/><Relationship Id="rId37" Type="http://schemas.openxmlformats.org/officeDocument/2006/relationships/image" Target="../media/image1282.png"/><Relationship Id="rId40" Type="http://schemas.openxmlformats.org/officeDocument/2006/relationships/image" Target="../media/image1285.png"/><Relationship Id="rId45" Type="http://schemas.openxmlformats.org/officeDocument/2006/relationships/image" Target="../media/image1290.png"/><Relationship Id="rId53" Type="http://schemas.openxmlformats.org/officeDocument/2006/relationships/image" Target="../media/image1298.png"/><Relationship Id="rId5" Type="http://schemas.openxmlformats.org/officeDocument/2006/relationships/image" Target="../media/image1251.png"/><Relationship Id="rId10" Type="http://schemas.openxmlformats.org/officeDocument/2006/relationships/image" Target="../media/image1256.png"/><Relationship Id="rId19" Type="http://schemas.openxmlformats.org/officeDocument/2006/relationships/image" Target="../media/image1265.png"/><Relationship Id="rId31" Type="http://schemas.openxmlformats.org/officeDocument/2006/relationships/image" Target="../media/image1277.png"/><Relationship Id="rId44" Type="http://schemas.openxmlformats.org/officeDocument/2006/relationships/image" Target="../media/image1289.png"/><Relationship Id="rId52" Type="http://schemas.openxmlformats.org/officeDocument/2006/relationships/image" Target="../media/image1297.png"/><Relationship Id="rId4" Type="http://schemas.openxmlformats.org/officeDocument/2006/relationships/image" Target="../media/image1250.png"/><Relationship Id="rId9" Type="http://schemas.openxmlformats.org/officeDocument/2006/relationships/image" Target="../media/image1255.png"/><Relationship Id="rId14" Type="http://schemas.openxmlformats.org/officeDocument/2006/relationships/image" Target="../media/image1260.png"/><Relationship Id="rId22" Type="http://schemas.openxmlformats.org/officeDocument/2006/relationships/image" Target="../media/image1268.png"/><Relationship Id="rId27" Type="http://schemas.openxmlformats.org/officeDocument/2006/relationships/image" Target="../media/image1273.png"/><Relationship Id="rId30" Type="http://schemas.openxmlformats.org/officeDocument/2006/relationships/image" Target="../media/image1276.png"/><Relationship Id="rId35" Type="http://schemas.openxmlformats.org/officeDocument/2006/relationships/image" Target="../media/image1281.png"/><Relationship Id="rId43" Type="http://schemas.openxmlformats.org/officeDocument/2006/relationships/image" Target="../media/image1288.png"/><Relationship Id="rId48" Type="http://schemas.openxmlformats.org/officeDocument/2006/relationships/image" Target="../media/image1293.png"/><Relationship Id="rId56" Type="http://schemas.openxmlformats.org/officeDocument/2006/relationships/image" Target="../media/image1301.png"/><Relationship Id="rId8" Type="http://schemas.openxmlformats.org/officeDocument/2006/relationships/image" Target="../media/image1254.png"/><Relationship Id="rId51" Type="http://schemas.openxmlformats.org/officeDocument/2006/relationships/image" Target="../media/image1296.png"/><Relationship Id="rId3" Type="http://schemas.openxmlformats.org/officeDocument/2006/relationships/image" Target="../media/image1249.png"/><Relationship Id="rId12" Type="http://schemas.openxmlformats.org/officeDocument/2006/relationships/image" Target="../media/image1258.png"/><Relationship Id="rId17" Type="http://schemas.openxmlformats.org/officeDocument/2006/relationships/image" Target="../media/image1263.png"/><Relationship Id="rId25" Type="http://schemas.openxmlformats.org/officeDocument/2006/relationships/image" Target="../media/image1271.png"/><Relationship Id="rId33" Type="http://schemas.openxmlformats.org/officeDocument/2006/relationships/image" Target="../media/image1279.png"/><Relationship Id="rId38" Type="http://schemas.openxmlformats.org/officeDocument/2006/relationships/image" Target="../media/image1283.png"/><Relationship Id="rId46" Type="http://schemas.openxmlformats.org/officeDocument/2006/relationships/image" Target="../media/image1291.png"/><Relationship Id="rId20" Type="http://schemas.openxmlformats.org/officeDocument/2006/relationships/image" Target="../media/image1266.png"/><Relationship Id="rId41" Type="http://schemas.openxmlformats.org/officeDocument/2006/relationships/image" Target="../media/image1286.png"/><Relationship Id="rId54" Type="http://schemas.openxmlformats.org/officeDocument/2006/relationships/image" Target="../media/image12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2.png"/><Relationship Id="rId15" Type="http://schemas.openxmlformats.org/officeDocument/2006/relationships/image" Target="../media/image1261.png"/><Relationship Id="rId23" Type="http://schemas.openxmlformats.org/officeDocument/2006/relationships/image" Target="../media/image1269.png"/><Relationship Id="rId28" Type="http://schemas.openxmlformats.org/officeDocument/2006/relationships/image" Target="../media/image1274.png"/><Relationship Id="rId36" Type="http://schemas.openxmlformats.org/officeDocument/2006/relationships/image" Target="../media/image1100.png"/><Relationship Id="rId49" Type="http://schemas.openxmlformats.org/officeDocument/2006/relationships/image" Target="../media/image1294.png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23.png"/><Relationship Id="rId21" Type="http://schemas.openxmlformats.org/officeDocument/2006/relationships/image" Target="../media/image1318.png"/><Relationship Id="rId42" Type="http://schemas.openxmlformats.org/officeDocument/2006/relationships/image" Target="../media/image1338.png"/><Relationship Id="rId47" Type="http://schemas.openxmlformats.org/officeDocument/2006/relationships/image" Target="../media/image1343.png"/><Relationship Id="rId63" Type="http://schemas.openxmlformats.org/officeDocument/2006/relationships/image" Target="../media/image1358.png"/><Relationship Id="rId68" Type="http://schemas.openxmlformats.org/officeDocument/2006/relationships/image" Target="../media/image1363.png"/><Relationship Id="rId84" Type="http://schemas.openxmlformats.org/officeDocument/2006/relationships/image" Target="../media/image1378.png"/><Relationship Id="rId89" Type="http://schemas.openxmlformats.org/officeDocument/2006/relationships/image" Target="../media/image1383.png"/><Relationship Id="rId16" Type="http://schemas.openxmlformats.org/officeDocument/2006/relationships/image" Target="../media/image1313.png"/><Relationship Id="rId11" Type="http://schemas.openxmlformats.org/officeDocument/2006/relationships/image" Target="../media/image1308.png"/><Relationship Id="rId32" Type="http://schemas.openxmlformats.org/officeDocument/2006/relationships/image" Target="../media/image1329.png"/><Relationship Id="rId37" Type="http://schemas.openxmlformats.org/officeDocument/2006/relationships/image" Target="../media/image1334.png"/><Relationship Id="rId53" Type="http://schemas.openxmlformats.org/officeDocument/2006/relationships/image" Target="../media/image1349.png"/><Relationship Id="rId58" Type="http://schemas.openxmlformats.org/officeDocument/2006/relationships/image" Target="../media/image1354.png"/><Relationship Id="rId74" Type="http://schemas.openxmlformats.org/officeDocument/2006/relationships/image" Target="../media/image1368.png"/><Relationship Id="rId79" Type="http://schemas.openxmlformats.org/officeDocument/2006/relationships/image" Target="../media/image1373.png"/><Relationship Id="rId5" Type="http://schemas.openxmlformats.org/officeDocument/2006/relationships/image" Target="../media/image1303.png"/><Relationship Id="rId90" Type="http://schemas.openxmlformats.org/officeDocument/2006/relationships/image" Target="../media/image1384.png"/><Relationship Id="rId95" Type="http://schemas.openxmlformats.org/officeDocument/2006/relationships/image" Target="../media/image1389.jpg"/><Relationship Id="rId22" Type="http://schemas.openxmlformats.org/officeDocument/2006/relationships/image" Target="../media/image1319.png"/><Relationship Id="rId27" Type="http://schemas.openxmlformats.org/officeDocument/2006/relationships/image" Target="../media/image1324.png"/><Relationship Id="rId43" Type="http://schemas.openxmlformats.org/officeDocument/2006/relationships/image" Target="../media/image1339.png"/><Relationship Id="rId48" Type="http://schemas.openxmlformats.org/officeDocument/2006/relationships/image" Target="../media/image1344.png"/><Relationship Id="rId64" Type="http://schemas.openxmlformats.org/officeDocument/2006/relationships/image" Target="../media/image1359.png"/><Relationship Id="rId69" Type="http://schemas.openxmlformats.org/officeDocument/2006/relationships/image" Target="../media/image91.png"/><Relationship Id="rId8" Type="http://schemas.openxmlformats.org/officeDocument/2006/relationships/image" Target="../media/image1306.png"/><Relationship Id="rId51" Type="http://schemas.openxmlformats.org/officeDocument/2006/relationships/image" Target="../media/image1347.png"/><Relationship Id="rId72" Type="http://schemas.openxmlformats.org/officeDocument/2006/relationships/image" Target="../media/image1366.png"/><Relationship Id="rId80" Type="http://schemas.openxmlformats.org/officeDocument/2006/relationships/image" Target="../media/image1374.png"/><Relationship Id="rId85" Type="http://schemas.openxmlformats.org/officeDocument/2006/relationships/image" Target="../media/image1379.png"/><Relationship Id="rId93" Type="http://schemas.openxmlformats.org/officeDocument/2006/relationships/image" Target="../media/image1387.png"/><Relationship Id="rId3" Type="http://schemas.openxmlformats.org/officeDocument/2006/relationships/image" Target="../media/image1302.png"/><Relationship Id="rId12" Type="http://schemas.openxmlformats.org/officeDocument/2006/relationships/image" Target="../media/image1309.png"/><Relationship Id="rId17" Type="http://schemas.openxmlformats.org/officeDocument/2006/relationships/image" Target="../media/image1314.png"/><Relationship Id="rId25" Type="http://schemas.openxmlformats.org/officeDocument/2006/relationships/image" Target="../media/image1322.png"/><Relationship Id="rId33" Type="http://schemas.openxmlformats.org/officeDocument/2006/relationships/image" Target="../media/image1330.png"/><Relationship Id="rId38" Type="http://schemas.openxmlformats.org/officeDocument/2006/relationships/image" Target="../media/image1335.png"/><Relationship Id="rId46" Type="http://schemas.openxmlformats.org/officeDocument/2006/relationships/image" Target="../media/image1342.png"/><Relationship Id="rId59" Type="http://schemas.openxmlformats.org/officeDocument/2006/relationships/image" Target="../media/image1355.png"/><Relationship Id="rId67" Type="http://schemas.openxmlformats.org/officeDocument/2006/relationships/image" Target="../media/image1362.png"/><Relationship Id="rId20" Type="http://schemas.openxmlformats.org/officeDocument/2006/relationships/image" Target="../media/image1317.png"/><Relationship Id="rId41" Type="http://schemas.openxmlformats.org/officeDocument/2006/relationships/image" Target="../media/image1337.png"/><Relationship Id="rId54" Type="http://schemas.openxmlformats.org/officeDocument/2006/relationships/image" Target="../media/image1350.png"/><Relationship Id="rId62" Type="http://schemas.openxmlformats.org/officeDocument/2006/relationships/image" Target="../media/image1357.png"/><Relationship Id="rId70" Type="http://schemas.openxmlformats.org/officeDocument/2006/relationships/image" Target="../media/image1364.png"/><Relationship Id="rId75" Type="http://schemas.openxmlformats.org/officeDocument/2006/relationships/image" Target="../media/image1369.png"/><Relationship Id="rId83" Type="http://schemas.openxmlformats.org/officeDocument/2006/relationships/image" Target="../media/image1377.png"/><Relationship Id="rId88" Type="http://schemas.openxmlformats.org/officeDocument/2006/relationships/image" Target="../media/image1382.png"/><Relationship Id="rId91" Type="http://schemas.openxmlformats.org/officeDocument/2006/relationships/image" Target="../media/image13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4.png"/><Relationship Id="rId15" Type="http://schemas.openxmlformats.org/officeDocument/2006/relationships/image" Target="../media/image1312.png"/><Relationship Id="rId23" Type="http://schemas.openxmlformats.org/officeDocument/2006/relationships/image" Target="../media/image1320.png"/><Relationship Id="rId28" Type="http://schemas.openxmlformats.org/officeDocument/2006/relationships/image" Target="../media/image1325.png"/><Relationship Id="rId36" Type="http://schemas.openxmlformats.org/officeDocument/2006/relationships/image" Target="../media/image1333.png"/><Relationship Id="rId49" Type="http://schemas.openxmlformats.org/officeDocument/2006/relationships/image" Target="../media/image1345.png"/><Relationship Id="rId57" Type="http://schemas.openxmlformats.org/officeDocument/2006/relationships/image" Target="../media/image1353.png"/><Relationship Id="rId10" Type="http://schemas.openxmlformats.org/officeDocument/2006/relationships/image" Target="../media/image1307.png"/><Relationship Id="rId31" Type="http://schemas.openxmlformats.org/officeDocument/2006/relationships/image" Target="../media/image1328.png"/><Relationship Id="rId44" Type="http://schemas.openxmlformats.org/officeDocument/2006/relationships/image" Target="../media/image1340.png"/><Relationship Id="rId52" Type="http://schemas.openxmlformats.org/officeDocument/2006/relationships/image" Target="../media/image1348.png"/><Relationship Id="rId60" Type="http://schemas.openxmlformats.org/officeDocument/2006/relationships/image" Target="../media/image1356.png"/><Relationship Id="rId65" Type="http://schemas.openxmlformats.org/officeDocument/2006/relationships/image" Target="../media/image1360.png"/><Relationship Id="rId73" Type="http://schemas.openxmlformats.org/officeDocument/2006/relationships/image" Target="../media/image1367.png"/><Relationship Id="rId78" Type="http://schemas.openxmlformats.org/officeDocument/2006/relationships/image" Target="../media/image1372.png"/><Relationship Id="rId81" Type="http://schemas.openxmlformats.org/officeDocument/2006/relationships/image" Target="../media/image1375.png"/><Relationship Id="rId86" Type="http://schemas.openxmlformats.org/officeDocument/2006/relationships/image" Target="../media/image1380.png"/><Relationship Id="rId94" Type="http://schemas.openxmlformats.org/officeDocument/2006/relationships/image" Target="../media/image1388.png"/><Relationship Id="rId4" Type="http://schemas.openxmlformats.org/officeDocument/2006/relationships/image" Target="../media/image1157.png"/><Relationship Id="rId9" Type="http://schemas.openxmlformats.org/officeDocument/2006/relationships/image" Target="../media/image1229.png"/><Relationship Id="rId13" Type="http://schemas.openxmlformats.org/officeDocument/2006/relationships/image" Target="../media/image1310.png"/><Relationship Id="rId18" Type="http://schemas.openxmlformats.org/officeDocument/2006/relationships/image" Target="../media/image1315.png"/><Relationship Id="rId39" Type="http://schemas.openxmlformats.org/officeDocument/2006/relationships/image" Target="../media/image1336.png"/><Relationship Id="rId34" Type="http://schemas.openxmlformats.org/officeDocument/2006/relationships/image" Target="../media/image1331.png"/><Relationship Id="rId50" Type="http://schemas.openxmlformats.org/officeDocument/2006/relationships/image" Target="../media/image1346.png"/><Relationship Id="rId55" Type="http://schemas.openxmlformats.org/officeDocument/2006/relationships/image" Target="../media/image1351.png"/><Relationship Id="rId76" Type="http://schemas.openxmlformats.org/officeDocument/2006/relationships/image" Target="../media/image1370.png"/><Relationship Id="rId7" Type="http://schemas.openxmlformats.org/officeDocument/2006/relationships/image" Target="../media/image1305.png"/><Relationship Id="rId71" Type="http://schemas.openxmlformats.org/officeDocument/2006/relationships/image" Target="../media/image1365.png"/><Relationship Id="rId92" Type="http://schemas.openxmlformats.org/officeDocument/2006/relationships/image" Target="../media/image1386.png"/><Relationship Id="rId2" Type="http://schemas.openxmlformats.org/officeDocument/2006/relationships/image" Target="../media/image1.png"/><Relationship Id="rId29" Type="http://schemas.openxmlformats.org/officeDocument/2006/relationships/image" Target="../media/image1326.png"/><Relationship Id="rId24" Type="http://schemas.openxmlformats.org/officeDocument/2006/relationships/image" Target="../media/image1321.png"/><Relationship Id="rId40" Type="http://schemas.openxmlformats.org/officeDocument/2006/relationships/image" Target="../media/image100.png"/><Relationship Id="rId45" Type="http://schemas.openxmlformats.org/officeDocument/2006/relationships/image" Target="../media/image1341.png"/><Relationship Id="rId66" Type="http://schemas.openxmlformats.org/officeDocument/2006/relationships/image" Target="../media/image1361.png"/><Relationship Id="rId87" Type="http://schemas.openxmlformats.org/officeDocument/2006/relationships/image" Target="../media/image1381.png"/><Relationship Id="rId61" Type="http://schemas.openxmlformats.org/officeDocument/2006/relationships/image" Target="../media/image881.png"/><Relationship Id="rId82" Type="http://schemas.openxmlformats.org/officeDocument/2006/relationships/image" Target="../media/image1376.png"/><Relationship Id="rId19" Type="http://schemas.openxmlformats.org/officeDocument/2006/relationships/image" Target="../media/image1316.png"/><Relationship Id="rId14" Type="http://schemas.openxmlformats.org/officeDocument/2006/relationships/image" Target="../media/image1311.png"/><Relationship Id="rId30" Type="http://schemas.openxmlformats.org/officeDocument/2006/relationships/image" Target="../media/image1327.png"/><Relationship Id="rId35" Type="http://schemas.openxmlformats.org/officeDocument/2006/relationships/image" Target="../media/image1332.png"/><Relationship Id="rId56" Type="http://schemas.openxmlformats.org/officeDocument/2006/relationships/image" Target="../media/image1352.png"/><Relationship Id="rId77" Type="http://schemas.openxmlformats.org/officeDocument/2006/relationships/image" Target="../media/image1371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0.png"/><Relationship Id="rId18" Type="http://schemas.openxmlformats.org/officeDocument/2006/relationships/image" Target="../media/image1405.png"/><Relationship Id="rId26" Type="http://schemas.openxmlformats.org/officeDocument/2006/relationships/image" Target="../media/image1412.png"/><Relationship Id="rId3" Type="http://schemas.openxmlformats.org/officeDocument/2006/relationships/image" Target="../media/image1390.jpg"/><Relationship Id="rId21" Type="http://schemas.openxmlformats.org/officeDocument/2006/relationships/image" Target="../media/image1407.png"/><Relationship Id="rId34" Type="http://schemas.openxmlformats.org/officeDocument/2006/relationships/image" Target="../media/image1420.png"/><Relationship Id="rId7" Type="http://schemas.openxmlformats.org/officeDocument/2006/relationships/image" Target="../media/image1394.png"/><Relationship Id="rId12" Type="http://schemas.openxmlformats.org/officeDocument/2006/relationships/image" Target="../media/image1399.png"/><Relationship Id="rId17" Type="http://schemas.openxmlformats.org/officeDocument/2006/relationships/image" Target="../media/image1404.png"/><Relationship Id="rId25" Type="http://schemas.openxmlformats.org/officeDocument/2006/relationships/image" Target="../media/image1411.png"/><Relationship Id="rId33" Type="http://schemas.openxmlformats.org/officeDocument/2006/relationships/image" Target="../media/image1419.png"/><Relationship Id="rId2" Type="http://schemas.openxmlformats.org/officeDocument/2006/relationships/image" Target="../media/image1.png"/><Relationship Id="rId16" Type="http://schemas.openxmlformats.org/officeDocument/2006/relationships/image" Target="../media/image1403.png"/><Relationship Id="rId20" Type="http://schemas.openxmlformats.org/officeDocument/2006/relationships/image" Target="../media/image1406.png"/><Relationship Id="rId29" Type="http://schemas.openxmlformats.org/officeDocument/2006/relationships/image" Target="../media/image14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3.png"/><Relationship Id="rId11" Type="http://schemas.openxmlformats.org/officeDocument/2006/relationships/image" Target="../media/image1398.png"/><Relationship Id="rId24" Type="http://schemas.openxmlformats.org/officeDocument/2006/relationships/image" Target="../media/image1410.png"/><Relationship Id="rId32" Type="http://schemas.openxmlformats.org/officeDocument/2006/relationships/image" Target="../media/image1418.png"/><Relationship Id="rId5" Type="http://schemas.openxmlformats.org/officeDocument/2006/relationships/image" Target="../media/image1392.png"/><Relationship Id="rId15" Type="http://schemas.openxmlformats.org/officeDocument/2006/relationships/image" Target="../media/image1402.png"/><Relationship Id="rId23" Type="http://schemas.openxmlformats.org/officeDocument/2006/relationships/image" Target="../media/image1409.png"/><Relationship Id="rId28" Type="http://schemas.openxmlformats.org/officeDocument/2006/relationships/image" Target="../media/image1414.png"/><Relationship Id="rId36" Type="http://schemas.openxmlformats.org/officeDocument/2006/relationships/image" Target="../media/image1422.png"/><Relationship Id="rId10" Type="http://schemas.openxmlformats.org/officeDocument/2006/relationships/image" Target="../media/image1397.png"/><Relationship Id="rId19" Type="http://schemas.openxmlformats.org/officeDocument/2006/relationships/image" Target="../media/image1257.png"/><Relationship Id="rId31" Type="http://schemas.openxmlformats.org/officeDocument/2006/relationships/image" Target="../media/image1417.png"/><Relationship Id="rId4" Type="http://schemas.openxmlformats.org/officeDocument/2006/relationships/image" Target="../media/image1391.png"/><Relationship Id="rId9" Type="http://schemas.openxmlformats.org/officeDocument/2006/relationships/image" Target="../media/image1396.png"/><Relationship Id="rId14" Type="http://schemas.openxmlformats.org/officeDocument/2006/relationships/image" Target="../media/image1401.png"/><Relationship Id="rId22" Type="http://schemas.openxmlformats.org/officeDocument/2006/relationships/image" Target="../media/image1408.png"/><Relationship Id="rId27" Type="http://schemas.openxmlformats.org/officeDocument/2006/relationships/image" Target="../media/image1413.png"/><Relationship Id="rId30" Type="http://schemas.openxmlformats.org/officeDocument/2006/relationships/image" Target="../media/image1416.png"/><Relationship Id="rId35" Type="http://schemas.openxmlformats.org/officeDocument/2006/relationships/image" Target="../media/image1421.png"/><Relationship Id="rId8" Type="http://schemas.openxmlformats.org/officeDocument/2006/relationships/image" Target="../media/image1395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3.png"/><Relationship Id="rId18" Type="http://schemas.openxmlformats.org/officeDocument/2006/relationships/image" Target="../media/image1438.png"/><Relationship Id="rId26" Type="http://schemas.openxmlformats.org/officeDocument/2006/relationships/image" Target="../media/image1444.png"/><Relationship Id="rId21" Type="http://schemas.openxmlformats.org/officeDocument/2006/relationships/image" Target="../media/image1441.png"/><Relationship Id="rId34" Type="http://schemas.openxmlformats.org/officeDocument/2006/relationships/image" Target="../media/image1452.png"/><Relationship Id="rId7" Type="http://schemas.openxmlformats.org/officeDocument/2006/relationships/image" Target="../media/image1427.png"/><Relationship Id="rId12" Type="http://schemas.openxmlformats.org/officeDocument/2006/relationships/image" Target="../media/image1432.png"/><Relationship Id="rId17" Type="http://schemas.openxmlformats.org/officeDocument/2006/relationships/image" Target="../media/image1437.png"/><Relationship Id="rId25" Type="http://schemas.openxmlformats.org/officeDocument/2006/relationships/image" Target="../media/image1443.png"/><Relationship Id="rId33" Type="http://schemas.openxmlformats.org/officeDocument/2006/relationships/image" Target="../media/image1451.png"/><Relationship Id="rId2" Type="http://schemas.openxmlformats.org/officeDocument/2006/relationships/image" Target="../media/image1.png"/><Relationship Id="rId16" Type="http://schemas.openxmlformats.org/officeDocument/2006/relationships/image" Target="../media/image1436.png"/><Relationship Id="rId20" Type="http://schemas.openxmlformats.org/officeDocument/2006/relationships/image" Target="../media/image1440.png"/><Relationship Id="rId29" Type="http://schemas.openxmlformats.org/officeDocument/2006/relationships/image" Target="../media/image14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6.png"/><Relationship Id="rId11" Type="http://schemas.openxmlformats.org/officeDocument/2006/relationships/image" Target="../media/image1431.png"/><Relationship Id="rId24" Type="http://schemas.openxmlformats.org/officeDocument/2006/relationships/image" Target="../media/image1442.png"/><Relationship Id="rId32" Type="http://schemas.openxmlformats.org/officeDocument/2006/relationships/image" Target="../media/image1450.png"/><Relationship Id="rId37" Type="http://schemas.openxmlformats.org/officeDocument/2006/relationships/image" Target="../media/image1454.png"/><Relationship Id="rId5" Type="http://schemas.openxmlformats.org/officeDocument/2006/relationships/image" Target="../media/image1425.jpg"/><Relationship Id="rId15" Type="http://schemas.openxmlformats.org/officeDocument/2006/relationships/image" Target="../media/image1435.png"/><Relationship Id="rId23" Type="http://schemas.openxmlformats.org/officeDocument/2006/relationships/image" Target="../media/image874.png"/><Relationship Id="rId28" Type="http://schemas.openxmlformats.org/officeDocument/2006/relationships/image" Target="../media/image1446.png"/><Relationship Id="rId36" Type="http://schemas.openxmlformats.org/officeDocument/2006/relationships/image" Target="../media/image1453.png"/><Relationship Id="rId10" Type="http://schemas.openxmlformats.org/officeDocument/2006/relationships/image" Target="../media/image1430.png"/><Relationship Id="rId19" Type="http://schemas.openxmlformats.org/officeDocument/2006/relationships/image" Target="../media/image1439.png"/><Relationship Id="rId31" Type="http://schemas.openxmlformats.org/officeDocument/2006/relationships/image" Target="../media/image1449.png"/><Relationship Id="rId4" Type="http://schemas.openxmlformats.org/officeDocument/2006/relationships/image" Target="../media/image1424.png"/><Relationship Id="rId9" Type="http://schemas.openxmlformats.org/officeDocument/2006/relationships/image" Target="../media/image1429.png"/><Relationship Id="rId14" Type="http://schemas.openxmlformats.org/officeDocument/2006/relationships/image" Target="../media/image1434.png"/><Relationship Id="rId22" Type="http://schemas.openxmlformats.org/officeDocument/2006/relationships/image" Target="../media/image905.png"/><Relationship Id="rId27" Type="http://schemas.openxmlformats.org/officeDocument/2006/relationships/image" Target="../media/image1445.png"/><Relationship Id="rId30" Type="http://schemas.openxmlformats.org/officeDocument/2006/relationships/image" Target="../media/image1448.png"/><Relationship Id="rId35" Type="http://schemas.openxmlformats.org/officeDocument/2006/relationships/hyperlink" Target="https://www.legifrance.gouv.fr/codes/article_lc/LEGIARTI000043977769" TargetMode="External"/><Relationship Id="rId8" Type="http://schemas.openxmlformats.org/officeDocument/2006/relationships/image" Target="../media/image1428.png"/><Relationship Id="rId3" Type="http://schemas.openxmlformats.org/officeDocument/2006/relationships/image" Target="../media/image1423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0.png"/><Relationship Id="rId13" Type="http://schemas.openxmlformats.org/officeDocument/2006/relationships/image" Target="../media/image1465.png"/><Relationship Id="rId3" Type="http://schemas.openxmlformats.org/officeDocument/2006/relationships/image" Target="../media/image1455.png"/><Relationship Id="rId7" Type="http://schemas.openxmlformats.org/officeDocument/2006/relationships/image" Target="../media/image1459.png"/><Relationship Id="rId12" Type="http://schemas.openxmlformats.org/officeDocument/2006/relationships/image" Target="../media/image1464.png"/><Relationship Id="rId17" Type="http://schemas.openxmlformats.org/officeDocument/2006/relationships/image" Target="../media/image1468.jpg"/><Relationship Id="rId2" Type="http://schemas.openxmlformats.org/officeDocument/2006/relationships/image" Target="../media/image1.png"/><Relationship Id="rId16" Type="http://schemas.openxmlformats.org/officeDocument/2006/relationships/hyperlink" Target="https://www.cohesion-territoires.gouv.fr/sites/default/files/2019-12/Guide_juridique_Orientations_Amenagement_et_Programmation_plu_-_nov_2019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8.png"/><Relationship Id="rId11" Type="http://schemas.openxmlformats.org/officeDocument/2006/relationships/image" Target="../media/image1463.png"/><Relationship Id="rId5" Type="http://schemas.openxmlformats.org/officeDocument/2006/relationships/image" Target="../media/image1457.jpg"/><Relationship Id="rId15" Type="http://schemas.openxmlformats.org/officeDocument/2006/relationships/image" Target="../media/image1467.png"/><Relationship Id="rId10" Type="http://schemas.openxmlformats.org/officeDocument/2006/relationships/image" Target="../media/image1462.png"/><Relationship Id="rId4" Type="http://schemas.openxmlformats.org/officeDocument/2006/relationships/image" Target="../media/image1456.jpg"/><Relationship Id="rId9" Type="http://schemas.openxmlformats.org/officeDocument/2006/relationships/image" Target="../media/image1461.png"/><Relationship Id="rId14" Type="http://schemas.openxmlformats.org/officeDocument/2006/relationships/image" Target="../media/image1466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2.png"/><Relationship Id="rId21" Type="http://schemas.openxmlformats.org/officeDocument/2006/relationships/image" Target="../media/image127.png"/><Relationship Id="rId42" Type="http://schemas.openxmlformats.org/officeDocument/2006/relationships/image" Target="../media/image147.png"/><Relationship Id="rId47" Type="http://schemas.openxmlformats.org/officeDocument/2006/relationships/image" Target="../media/image152.png"/><Relationship Id="rId63" Type="http://schemas.openxmlformats.org/officeDocument/2006/relationships/image" Target="../media/image168.png"/><Relationship Id="rId68" Type="http://schemas.openxmlformats.org/officeDocument/2006/relationships/image" Target="../media/image173.png"/><Relationship Id="rId84" Type="http://schemas.openxmlformats.org/officeDocument/2006/relationships/image" Target="../media/image189.png"/><Relationship Id="rId16" Type="http://schemas.openxmlformats.org/officeDocument/2006/relationships/image" Target="../media/image122.png"/><Relationship Id="rId11" Type="http://schemas.openxmlformats.org/officeDocument/2006/relationships/image" Target="../media/image117.png"/><Relationship Id="rId32" Type="http://schemas.openxmlformats.org/officeDocument/2006/relationships/image" Target="../media/image137.png"/><Relationship Id="rId37" Type="http://schemas.openxmlformats.org/officeDocument/2006/relationships/image" Target="../media/image142.png"/><Relationship Id="rId53" Type="http://schemas.openxmlformats.org/officeDocument/2006/relationships/image" Target="../media/image158.png"/><Relationship Id="rId58" Type="http://schemas.openxmlformats.org/officeDocument/2006/relationships/image" Target="../media/image163.png"/><Relationship Id="rId74" Type="http://schemas.openxmlformats.org/officeDocument/2006/relationships/image" Target="../media/image179.png"/><Relationship Id="rId79" Type="http://schemas.openxmlformats.org/officeDocument/2006/relationships/image" Target="../media/image184.png"/><Relationship Id="rId5" Type="http://schemas.openxmlformats.org/officeDocument/2006/relationships/image" Target="../media/image111.png"/><Relationship Id="rId19" Type="http://schemas.openxmlformats.org/officeDocument/2006/relationships/image" Target="../media/image12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png"/><Relationship Id="rId35" Type="http://schemas.openxmlformats.org/officeDocument/2006/relationships/image" Target="../media/image140.png"/><Relationship Id="rId43" Type="http://schemas.openxmlformats.org/officeDocument/2006/relationships/image" Target="../media/image148.png"/><Relationship Id="rId48" Type="http://schemas.openxmlformats.org/officeDocument/2006/relationships/image" Target="../media/image153.png"/><Relationship Id="rId56" Type="http://schemas.openxmlformats.org/officeDocument/2006/relationships/image" Target="../media/image161.png"/><Relationship Id="rId64" Type="http://schemas.openxmlformats.org/officeDocument/2006/relationships/image" Target="../media/image169.png"/><Relationship Id="rId69" Type="http://schemas.openxmlformats.org/officeDocument/2006/relationships/image" Target="../media/image174.png"/><Relationship Id="rId77" Type="http://schemas.openxmlformats.org/officeDocument/2006/relationships/image" Target="../media/image182.png"/><Relationship Id="rId8" Type="http://schemas.openxmlformats.org/officeDocument/2006/relationships/image" Target="../media/image114.png"/><Relationship Id="rId51" Type="http://schemas.openxmlformats.org/officeDocument/2006/relationships/image" Target="../media/image156.png"/><Relationship Id="rId72" Type="http://schemas.openxmlformats.org/officeDocument/2006/relationships/image" Target="../media/image177.png"/><Relationship Id="rId80" Type="http://schemas.openxmlformats.org/officeDocument/2006/relationships/image" Target="../media/image185.png"/><Relationship Id="rId85" Type="http://schemas.openxmlformats.org/officeDocument/2006/relationships/image" Target="../media/image190.png"/><Relationship Id="rId3" Type="http://schemas.openxmlformats.org/officeDocument/2006/relationships/image" Target="../media/image109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png"/><Relationship Id="rId33" Type="http://schemas.openxmlformats.org/officeDocument/2006/relationships/image" Target="../media/image138.png"/><Relationship Id="rId38" Type="http://schemas.openxmlformats.org/officeDocument/2006/relationships/image" Target="../media/image143.png"/><Relationship Id="rId46" Type="http://schemas.openxmlformats.org/officeDocument/2006/relationships/image" Target="../media/image151.png"/><Relationship Id="rId59" Type="http://schemas.openxmlformats.org/officeDocument/2006/relationships/image" Target="../media/image164.png"/><Relationship Id="rId67" Type="http://schemas.openxmlformats.org/officeDocument/2006/relationships/image" Target="../media/image172.png"/><Relationship Id="rId20" Type="http://schemas.openxmlformats.org/officeDocument/2006/relationships/image" Target="../media/image126.png"/><Relationship Id="rId41" Type="http://schemas.openxmlformats.org/officeDocument/2006/relationships/image" Target="../media/image146.png"/><Relationship Id="rId54" Type="http://schemas.openxmlformats.org/officeDocument/2006/relationships/image" Target="../media/image159.png"/><Relationship Id="rId62" Type="http://schemas.openxmlformats.org/officeDocument/2006/relationships/image" Target="../media/image167.png"/><Relationship Id="rId70" Type="http://schemas.openxmlformats.org/officeDocument/2006/relationships/image" Target="../media/image175.png"/><Relationship Id="rId75" Type="http://schemas.openxmlformats.org/officeDocument/2006/relationships/image" Target="../media/image180.png"/><Relationship Id="rId83" Type="http://schemas.openxmlformats.org/officeDocument/2006/relationships/image" Target="../media/image1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png"/><Relationship Id="rId36" Type="http://schemas.openxmlformats.org/officeDocument/2006/relationships/image" Target="../media/image141.png"/><Relationship Id="rId49" Type="http://schemas.openxmlformats.org/officeDocument/2006/relationships/image" Target="../media/image154.png"/><Relationship Id="rId57" Type="http://schemas.openxmlformats.org/officeDocument/2006/relationships/image" Target="../media/image162.png"/><Relationship Id="rId10" Type="http://schemas.openxmlformats.org/officeDocument/2006/relationships/image" Target="../media/image116.png"/><Relationship Id="rId31" Type="http://schemas.openxmlformats.org/officeDocument/2006/relationships/image" Target="../media/image100.png"/><Relationship Id="rId44" Type="http://schemas.openxmlformats.org/officeDocument/2006/relationships/image" Target="../media/image149.png"/><Relationship Id="rId52" Type="http://schemas.openxmlformats.org/officeDocument/2006/relationships/image" Target="../media/image157.png"/><Relationship Id="rId60" Type="http://schemas.openxmlformats.org/officeDocument/2006/relationships/image" Target="../media/image165.png"/><Relationship Id="rId65" Type="http://schemas.openxmlformats.org/officeDocument/2006/relationships/image" Target="../media/image170.png"/><Relationship Id="rId73" Type="http://schemas.openxmlformats.org/officeDocument/2006/relationships/image" Target="../media/image178.png"/><Relationship Id="rId78" Type="http://schemas.openxmlformats.org/officeDocument/2006/relationships/image" Target="../media/image183.png"/><Relationship Id="rId81" Type="http://schemas.openxmlformats.org/officeDocument/2006/relationships/image" Target="../media/image186.png"/><Relationship Id="rId86" Type="http://schemas.openxmlformats.org/officeDocument/2006/relationships/image" Target="../media/image19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9" Type="http://schemas.openxmlformats.org/officeDocument/2006/relationships/image" Target="../media/image144.png"/><Relationship Id="rId34" Type="http://schemas.openxmlformats.org/officeDocument/2006/relationships/image" Target="../media/image139.png"/><Relationship Id="rId50" Type="http://schemas.openxmlformats.org/officeDocument/2006/relationships/image" Target="../media/image155.png"/><Relationship Id="rId55" Type="http://schemas.openxmlformats.org/officeDocument/2006/relationships/image" Target="../media/image160.png"/><Relationship Id="rId76" Type="http://schemas.openxmlformats.org/officeDocument/2006/relationships/image" Target="../media/image181.png"/><Relationship Id="rId7" Type="http://schemas.openxmlformats.org/officeDocument/2006/relationships/image" Target="../media/image113.png"/><Relationship Id="rId71" Type="http://schemas.openxmlformats.org/officeDocument/2006/relationships/image" Target="../media/image176.png"/><Relationship Id="rId2" Type="http://schemas.openxmlformats.org/officeDocument/2006/relationships/image" Target="../media/image108.png"/><Relationship Id="rId29" Type="http://schemas.openxmlformats.org/officeDocument/2006/relationships/image" Target="../media/image135.png"/><Relationship Id="rId24" Type="http://schemas.openxmlformats.org/officeDocument/2006/relationships/image" Target="../media/image130.png"/><Relationship Id="rId40" Type="http://schemas.openxmlformats.org/officeDocument/2006/relationships/image" Target="../media/image145.png"/><Relationship Id="rId45" Type="http://schemas.openxmlformats.org/officeDocument/2006/relationships/image" Target="../media/image150.png"/><Relationship Id="rId66" Type="http://schemas.openxmlformats.org/officeDocument/2006/relationships/image" Target="../media/image171.png"/><Relationship Id="rId87" Type="http://schemas.openxmlformats.org/officeDocument/2006/relationships/image" Target="../media/image192.png"/><Relationship Id="rId61" Type="http://schemas.openxmlformats.org/officeDocument/2006/relationships/image" Target="../media/image166.png"/><Relationship Id="rId82" Type="http://schemas.openxmlformats.org/officeDocument/2006/relationships/image" Target="../media/image187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8.png"/><Relationship Id="rId18" Type="http://schemas.openxmlformats.org/officeDocument/2006/relationships/hyperlink" Target="https://www.legifrance.gouv.fr/codes/article_lc/LEGIARTI000043977769" TargetMode="External"/><Relationship Id="rId26" Type="http://schemas.openxmlformats.org/officeDocument/2006/relationships/image" Target="../media/image1488.png"/><Relationship Id="rId3" Type="http://schemas.openxmlformats.org/officeDocument/2006/relationships/image" Target="../media/image1469.jpg"/><Relationship Id="rId21" Type="http://schemas.openxmlformats.org/officeDocument/2006/relationships/image" Target="../media/image1483.png"/><Relationship Id="rId34" Type="http://schemas.openxmlformats.org/officeDocument/2006/relationships/hyperlink" Target="https://www.audiar.org/sites/default/files/documents/etudes/note_renaturation.pdf" TargetMode="External"/><Relationship Id="rId7" Type="http://schemas.openxmlformats.org/officeDocument/2006/relationships/image" Target="../media/image1473.png"/><Relationship Id="rId12" Type="http://schemas.openxmlformats.org/officeDocument/2006/relationships/image" Target="../media/image1477.png"/><Relationship Id="rId17" Type="http://schemas.openxmlformats.org/officeDocument/2006/relationships/image" Target="../media/image1443.png"/><Relationship Id="rId25" Type="http://schemas.openxmlformats.org/officeDocument/2006/relationships/image" Target="../media/image1487.png"/><Relationship Id="rId33" Type="http://schemas.openxmlformats.org/officeDocument/2006/relationships/image" Target="../media/image1494.png"/><Relationship Id="rId2" Type="http://schemas.openxmlformats.org/officeDocument/2006/relationships/image" Target="../media/image1.png"/><Relationship Id="rId16" Type="http://schemas.openxmlformats.org/officeDocument/2006/relationships/image" Target="../media/image1480.png"/><Relationship Id="rId20" Type="http://schemas.openxmlformats.org/officeDocument/2006/relationships/image" Target="../media/image1482.png"/><Relationship Id="rId29" Type="http://schemas.openxmlformats.org/officeDocument/2006/relationships/image" Target="../media/image14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2.png"/><Relationship Id="rId11" Type="http://schemas.openxmlformats.org/officeDocument/2006/relationships/image" Target="../media/image1476.png"/><Relationship Id="rId24" Type="http://schemas.openxmlformats.org/officeDocument/2006/relationships/image" Target="../media/image1486.png"/><Relationship Id="rId32" Type="http://schemas.openxmlformats.org/officeDocument/2006/relationships/image" Target="../media/image1493.png"/><Relationship Id="rId5" Type="http://schemas.openxmlformats.org/officeDocument/2006/relationships/image" Target="../media/image1471.png"/><Relationship Id="rId15" Type="http://schemas.openxmlformats.org/officeDocument/2006/relationships/image" Target="../media/image1479.png"/><Relationship Id="rId23" Type="http://schemas.openxmlformats.org/officeDocument/2006/relationships/image" Target="../media/image1485.png"/><Relationship Id="rId28" Type="http://schemas.openxmlformats.org/officeDocument/2006/relationships/image" Target="../media/image1449.png"/><Relationship Id="rId10" Type="http://schemas.openxmlformats.org/officeDocument/2006/relationships/image" Target="../media/image1475.png"/><Relationship Id="rId19" Type="http://schemas.openxmlformats.org/officeDocument/2006/relationships/image" Target="../media/image1481.png"/><Relationship Id="rId31" Type="http://schemas.openxmlformats.org/officeDocument/2006/relationships/image" Target="../media/image1492.jpg"/><Relationship Id="rId4" Type="http://schemas.openxmlformats.org/officeDocument/2006/relationships/image" Target="../media/image1470.png"/><Relationship Id="rId9" Type="http://schemas.openxmlformats.org/officeDocument/2006/relationships/image" Target="../media/image906.png"/><Relationship Id="rId14" Type="http://schemas.openxmlformats.org/officeDocument/2006/relationships/image" Target="../media/image1451.png"/><Relationship Id="rId22" Type="http://schemas.openxmlformats.org/officeDocument/2006/relationships/image" Target="../media/image1484.png"/><Relationship Id="rId27" Type="http://schemas.openxmlformats.org/officeDocument/2006/relationships/image" Target="../media/image1489.png"/><Relationship Id="rId30" Type="http://schemas.openxmlformats.org/officeDocument/2006/relationships/image" Target="../media/image1491.jpg"/><Relationship Id="rId8" Type="http://schemas.openxmlformats.org/officeDocument/2006/relationships/image" Target="../media/image1474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2.png"/><Relationship Id="rId18" Type="http://schemas.openxmlformats.org/officeDocument/2006/relationships/image" Target="../media/image1506.png"/><Relationship Id="rId26" Type="http://schemas.openxmlformats.org/officeDocument/2006/relationships/image" Target="../media/image1514.png"/><Relationship Id="rId39" Type="http://schemas.openxmlformats.org/officeDocument/2006/relationships/image" Target="../media/image1525.png"/><Relationship Id="rId21" Type="http://schemas.openxmlformats.org/officeDocument/2006/relationships/image" Target="../media/image1509.png"/><Relationship Id="rId34" Type="http://schemas.openxmlformats.org/officeDocument/2006/relationships/image" Target="../media/image1520.png"/><Relationship Id="rId42" Type="http://schemas.openxmlformats.org/officeDocument/2006/relationships/image" Target="../media/image1528.jpg"/><Relationship Id="rId47" Type="http://schemas.openxmlformats.org/officeDocument/2006/relationships/image" Target="../media/image1533.png"/><Relationship Id="rId7" Type="http://schemas.openxmlformats.org/officeDocument/2006/relationships/image" Target="../media/image1499.png"/><Relationship Id="rId2" Type="http://schemas.openxmlformats.org/officeDocument/2006/relationships/image" Target="../media/image1.png"/><Relationship Id="rId16" Type="http://schemas.openxmlformats.org/officeDocument/2006/relationships/image" Target="../media/image1504.png"/><Relationship Id="rId29" Type="http://schemas.openxmlformats.org/officeDocument/2006/relationships/image" Target="../media/image14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8.png"/><Relationship Id="rId11" Type="http://schemas.openxmlformats.org/officeDocument/2006/relationships/image" Target="../media/image1503.png"/><Relationship Id="rId24" Type="http://schemas.openxmlformats.org/officeDocument/2006/relationships/image" Target="../media/image1512.png"/><Relationship Id="rId32" Type="http://schemas.openxmlformats.org/officeDocument/2006/relationships/image" Target="../media/image1518.png"/><Relationship Id="rId37" Type="http://schemas.openxmlformats.org/officeDocument/2006/relationships/image" Target="../media/image1523.png"/><Relationship Id="rId40" Type="http://schemas.openxmlformats.org/officeDocument/2006/relationships/image" Target="../media/image1526.png"/><Relationship Id="rId45" Type="http://schemas.openxmlformats.org/officeDocument/2006/relationships/image" Target="../media/image1531.png"/><Relationship Id="rId5" Type="http://schemas.openxmlformats.org/officeDocument/2006/relationships/image" Target="../media/image1497.png"/><Relationship Id="rId15" Type="http://schemas.openxmlformats.org/officeDocument/2006/relationships/image" Target="../media/image1443.png"/><Relationship Id="rId23" Type="http://schemas.openxmlformats.org/officeDocument/2006/relationships/image" Target="../media/image1511.png"/><Relationship Id="rId28" Type="http://schemas.openxmlformats.org/officeDocument/2006/relationships/image" Target="../media/image1515.png"/><Relationship Id="rId36" Type="http://schemas.openxmlformats.org/officeDocument/2006/relationships/image" Target="../media/image1522.png"/><Relationship Id="rId10" Type="http://schemas.openxmlformats.org/officeDocument/2006/relationships/image" Target="../media/image1502.png"/><Relationship Id="rId19" Type="http://schemas.openxmlformats.org/officeDocument/2006/relationships/image" Target="../media/image1507.png"/><Relationship Id="rId31" Type="http://schemas.openxmlformats.org/officeDocument/2006/relationships/image" Target="../media/image1517.png"/><Relationship Id="rId44" Type="http://schemas.openxmlformats.org/officeDocument/2006/relationships/image" Target="../media/image1530.png"/><Relationship Id="rId4" Type="http://schemas.openxmlformats.org/officeDocument/2006/relationships/image" Target="../media/image1496.png"/><Relationship Id="rId9" Type="http://schemas.openxmlformats.org/officeDocument/2006/relationships/image" Target="../media/image1501.png"/><Relationship Id="rId14" Type="http://schemas.openxmlformats.org/officeDocument/2006/relationships/image" Target="../media/image1480.png"/><Relationship Id="rId22" Type="http://schemas.openxmlformats.org/officeDocument/2006/relationships/image" Target="../media/image1510.png"/><Relationship Id="rId27" Type="http://schemas.openxmlformats.org/officeDocument/2006/relationships/hyperlink" Target="https://www.legifrance.gouv.fr/codes/section_lc/LEGITEXT000006074075/LEGISCTA000031211279/?anchor=LEGIARTI000043978020&amp;LEGIARTI000043978020" TargetMode="External"/><Relationship Id="rId30" Type="http://schemas.openxmlformats.org/officeDocument/2006/relationships/image" Target="../media/image1516.png"/><Relationship Id="rId35" Type="http://schemas.openxmlformats.org/officeDocument/2006/relationships/image" Target="../media/image1521.png"/><Relationship Id="rId43" Type="http://schemas.openxmlformats.org/officeDocument/2006/relationships/image" Target="../media/image1529.png"/><Relationship Id="rId48" Type="http://schemas.openxmlformats.org/officeDocument/2006/relationships/image" Target="../media/image1534.jpg"/><Relationship Id="rId8" Type="http://schemas.openxmlformats.org/officeDocument/2006/relationships/image" Target="../media/image1500.png"/><Relationship Id="rId3" Type="http://schemas.openxmlformats.org/officeDocument/2006/relationships/image" Target="../media/image1495.png"/><Relationship Id="rId12" Type="http://schemas.openxmlformats.org/officeDocument/2006/relationships/image" Target="../media/image874.png"/><Relationship Id="rId17" Type="http://schemas.openxmlformats.org/officeDocument/2006/relationships/image" Target="../media/image1505.png"/><Relationship Id="rId25" Type="http://schemas.openxmlformats.org/officeDocument/2006/relationships/image" Target="../media/image1513.png"/><Relationship Id="rId33" Type="http://schemas.openxmlformats.org/officeDocument/2006/relationships/image" Target="../media/image1519.png"/><Relationship Id="rId38" Type="http://schemas.openxmlformats.org/officeDocument/2006/relationships/image" Target="../media/image1524.png"/><Relationship Id="rId46" Type="http://schemas.openxmlformats.org/officeDocument/2006/relationships/image" Target="../media/image1532.png"/><Relationship Id="rId20" Type="http://schemas.openxmlformats.org/officeDocument/2006/relationships/image" Target="../media/image1508.png"/><Relationship Id="rId41" Type="http://schemas.openxmlformats.org/officeDocument/2006/relationships/image" Target="../media/image152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png"/><Relationship Id="rId3" Type="http://schemas.openxmlformats.org/officeDocument/2006/relationships/image" Target="../media/image1535.png"/><Relationship Id="rId7" Type="http://schemas.openxmlformats.org/officeDocument/2006/relationships/image" Target="../media/image15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8.png"/><Relationship Id="rId5" Type="http://schemas.openxmlformats.org/officeDocument/2006/relationships/image" Target="../media/image1537.png"/><Relationship Id="rId10" Type="http://schemas.openxmlformats.org/officeDocument/2006/relationships/image" Target="../media/image1542.jpg"/><Relationship Id="rId4" Type="http://schemas.openxmlformats.org/officeDocument/2006/relationships/image" Target="../media/image1536.png"/><Relationship Id="rId9" Type="http://schemas.openxmlformats.org/officeDocument/2006/relationships/image" Target="../media/image1541.png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66.png"/><Relationship Id="rId21" Type="http://schemas.openxmlformats.org/officeDocument/2006/relationships/image" Target="../media/image1561.png"/><Relationship Id="rId34" Type="http://schemas.openxmlformats.org/officeDocument/2006/relationships/image" Target="../media/image1574.png"/><Relationship Id="rId42" Type="http://schemas.openxmlformats.org/officeDocument/2006/relationships/image" Target="../media/image1582.png"/><Relationship Id="rId47" Type="http://schemas.openxmlformats.org/officeDocument/2006/relationships/image" Target="../media/image1587.png"/><Relationship Id="rId50" Type="http://schemas.openxmlformats.org/officeDocument/2006/relationships/image" Target="../media/image1590.png"/><Relationship Id="rId55" Type="http://schemas.openxmlformats.org/officeDocument/2006/relationships/image" Target="../media/image1595.png"/><Relationship Id="rId63" Type="http://schemas.openxmlformats.org/officeDocument/2006/relationships/image" Target="../media/image1603.png"/><Relationship Id="rId7" Type="http://schemas.openxmlformats.org/officeDocument/2006/relationships/image" Target="../media/image1547.jpg"/><Relationship Id="rId2" Type="http://schemas.openxmlformats.org/officeDocument/2006/relationships/image" Target="../media/image101.jpg"/><Relationship Id="rId16" Type="http://schemas.openxmlformats.org/officeDocument/2006/relationships/image" Target="../media/image1556.png"/><Relationship Id="rId29" Type="http://schemas.openxmlformats.org/officeDocument/2006/relationships/image" Target="../media/image1569.png"/><Relationship Id="rId11" Type="http://schemas.openxmlformats.org/officeDocument/2006/relationships/image" Target="../media/image1551.png"/><Relationship Id="rId24" Type="http://schemas.openxmlformats.org/officeDocument/2006/relationships/image" Target="../media/image1564.png"/><Relationship Id="rId32" Type="http://schemas.openxmlformats.org/officeDocument/2006/relationships/image" Target="../media/image1572.png"/><Relationship Id="rId37" Type="http://schemas.openxmlformats.org/officeDocument/2006/relationships/image" Target="../media/image1577.png"/><Relationship Id="rId40" Type="http://schemas.openxmlformats.org/officeDocument/2006/relationships/image" Target="../media/image1580.png"/><Relationship Id="rId45" Type="http://schemas.openxmlformats.org/officeDocument/2006/relationships/image" Target="../media/image1585.png"/><Relationship Id="rId53" Type="http://schemas.openxmlformats.org/officeDocument/2006/relationships/image" Target="../media/image1593.png"/><Relationship Id="rId58" Type="http://schemas.openxmlformats.org/officeDocument/2006/relationships/image" Target="../media/image1598.png"/><Relationship Id="rId66" Type="http://schemas.openxmlformats.org/officeDocument/2006/relationships/image" Target="../media/image1606.png"/><Relationship Id="rId5" Type="http://schemas.openxmlformats.org/officeDocument/2006/relationships/image" Target="../media/image1545.jpg"/><Relationship Id="rId61" Type="http://schemas.openxmlformats.org/officeDocument/2006/relationships/image" Target="../media/image1601.png"/><Relationship Id="rId19" Type="http://schemas.openxmlformats.org/officeDocument/2006/relationships/image" Target="../media/image1559.png"/><Relationship Id="rId14" Type="http://schemas.openxmlformats.org/officeDocument/2006/relationships/image" Target="../media/image1554.png"/><Relationship Id="rId22" Type="http://schemas.openxmlformats.org/officeDocument/2006/relationships/image" Target="../media/image1562.png"/><Relationship Id="rId27" Type="http://schemas.openxmlformats.org/officeDocument/2006/relationships/image" Target="../media/image1567.png"/><Relationship Id="rId30" Type="http://schemas.openxmlformats.org/officeDocument/2006/relationships/image" Target="../media/image1570.png"/><Relationship Id="rId35" Type="http://schemas.openxmlformats.org/officeDocument/2006/relationships/image" Target="../media/image1575.png"/><Relationship Id="rId43" Type="http://schemas.openxmlformats.org/officeDocument/2006/relationships/image" Target="../media/image1583.png"/><Relationship Id="rId48" Type="http://schemas.openxmlformats.org/officeDocument/2006/relationships/image" Target="../media/image1588.png"/><Relationship Id="rId56" Type="http://schemas.openxmlformats.org/officeDocument/2006/relationships/image" Target="../media/image1596.png"/><Relationship Id="rId64" Type="http://schemas.openxmlformats.org/officeDocument/2006/relationships/image" Target="../media/image1604.png"/><Relationship Id="rId8" Type="http://schemas.openxmlformats.org/officeDocument/2006/relationships/image" Target="../media/image1548.jpg"/><Relationship Id="rId51" Type="http://schemas.openxmlformats.org/officeDocument/2006/relationships/image" Target="../media/image1591.png"/><Relationship Id="rId3" Type="http://schemas.openxmlformats.org/officeDocument/2006/relationships/image" Target="../media/image1543.png"/><Relationship Id="rId12" Type="http://schemas.openxmlformats.org/officeDocument/2006/relationships/image" Target="../media/image1552.png"/><Relationship Id="rId17" Type="http://schemas.openxmlformats.org/officeDocument/2006/relationships/image" Target="../media/image1557.png"/><Relationship Id="rId25" Type="http://schemas.openxmlformats.org/officeDocument/2006/relationships/image" Target="../media/image1565.png"/><Relationship Id="rId33" Type="http://schemas.openxmlformats.org/officeDocument/2006/relationships/image" Target="../media/image1573.png"/><Relationship Id="rId38" Type="http://schemas.openxmlformats.org/officeDocument/2006/relationships/image" Target="../media/image1578.png"/><Relationship Id="rId46" Type="http://schemas.openxmlformats.org/officeDocument/2006/relationships/image" Target="../media/image1586.png"/><Relationship Id="rId59" Type="http://schemas.openxmlformats.org/officeDocument/2006/relationships/image" Target="../media/image1599.png"/><Relationship Id="rId20" Type="http://schemas.openxmlformats.org/officeDocument/2006/relationships/image" Target="../media/image1560.png"/><Relationship Id="rId41" Type="http://schemas.openxmlformats.org/officeDocument/2006/relationships/image" Target="../media/image1581.png"/><Relationship Id="rId54" Type="http://schemas.openxmlformats.org/officeDocument/2006/relationships/image" Target="../media/image1594.png"/><Relationship Id="rId62" Type="http://schemas.openxmlformats.org/officeDocument/2006/relationships/image" Target="../media/image16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6.jpg"/><Relationship Id="rId15" Type="http://schemas.openxmlformats.org/officeDocument/2006/relationships/image" Target="../media/image1555.png"/><Relationship Id="rId23" Type="http://schemas.openxmlformats.org/officeDocument/2006/relationships/image" Target="../media/image1563.png"/><Relationship Id="rId28" Type="http://schemas.openxmlformats.org/officeDocument/2006/relationships/image" Target="../media/image1568.png"/><Relationship Id="rId36" Type="http://schemas.openxmlformats.org/officeDocument/2006/relationships/image" Target="../media/image1576.png"/><Relationship Id="rId49" Type="http://schemas.openxmlformats.org/officeDocument/2006/relationships/image" Target="../media/image1589.png"/><Relationship Id="rId57" Type="http://schemas.openxmlformats.org/officeDocument/2006/relationships/image" Target="../media/image1597.png"/><Relationship Id="rId10" Type="http://schemas.openxmlformats.org/officeDocument/2006/relationships/image" Target="../media/image1550.jpg"/><Relationship Id="rId31" Type="http://schemas.openxmlformats.org/officeDocument/2006/relationships/image" Target="../media/image1571.png"/><Relationship Id="rId44" Type="http://schemas.openxmlformats.org/officeDocument/2006/relationships/image" Target="../media/image1584.png"/><Relationship Id="rId52" Type="http://schemas.openxmlformats.org/officeDocument/2006/relationships/image" Target="../media/image1592.png"/><Relationship Id="rId60" Type="http://schemas.openxmlformats.org/officeDocument/2006/relationships/image" Target="../media/image1600.png"/><Relationship Id="rId65" Type="http://schemas.openxmlformats.org/officeDocument/2006/relationships/image" Target="../media/image1605.png"/><Relationship Id="rId4" Type="http://schemas.openxmlformats.org/officeDocument/2006/relationships/image" Target="../media/image1544.png"/><Relationship Id="rId9" Type="http://schemas.openxmlformats.org/officeDocument/2006/relationships/image" Target="../media/image1549.jpg"/><Relationship Id="rId13" Type="http://schemas.openxmlformats.org/officeDocument/2006/relationships/image" Target="../media/image1553.png"/><Relationship Id="rId18" Type="http://schemas.openxmlformats.org/officeDocument/2006/relationships/image" Target="../media/image1558.png"/><Relationship Id="rId39" Type="http://schemas.openxmlformats.org/officeDocument/2006/relationships/image" Target="../media/image1579.png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30.png"/><Relationship Id="rId21" Type="http://schemas.openxmlformats.org/officeDocument/2006/relationships/image" Target="../media/image1625.png"/><Relationship Id="rId42" Type="http://schemas.openxmlformats.org/officeDocument/2006/relationships/image" Target="../media/image1645.png"/><Relationship Id="rId47" Type="http://schemas.openxmlformats.org/officeDocument/2006/relationships/image" Target="../media/image1650.png"/><Relationship Id="rId63" Type="http://schemas.openxmlformats.org/officeDocument/2006/relationships/image" Target="../media/image1665.png"/><Relationship Id="rId68" Type="http://schemas.openxmlformats.org/officeDocument/2006/relationships/image" Target="../media/image1669.png"/><Relationship Id="rId84" Type="http://schemas.openxmlformats.org/officeDocument/2006/relationships/image" Target="../media/image1683.png"/><Relationship Id="rId89" Type="http://schemas.openxmlformats.org/officeDocument/2006/relationships/image" Target="../media/image1687.png"/><Relationship Id="rId16" Type="http://schemas.openxmlformats.org/officeDocument/2006/relationships/image" Target="../media/image1620.png"/><Relationship Id="rId11" Type="http://schemas.openxmlformats.org/officeDocument/2006/relationships/image" Target="../media/image1615.png"/><Relationship Id="rId32" Type="http://schemas.openxmlformats.org/officeDocument/2006/relationships/image" Target="../media/image1636.png"/><Relationship Id="rId37" Type="http://schemas.openxmlformats.org/officeDocument/2006/relationships/image" Target="../media/image1641.png"/><Relationship Id="rId53" Type="http://schemas.openxmlformats.org/officeDocument/2006/relationships/image" Target="../media/image1656.png"/><Relationship Id="rId58" Type="http://schemas.openxmlformats.org/officeDocument/2006/relationships/image" Target="../media/image1661.png"/><Relationship Id="rId74" Type="http://schemas.openxmlformats.org/officeDocument/2006/relationships/image" Target="../media/image1675.png"/><Relationship Id="rId79" Type="http://schemas.openxmlformats.org/officeDocument/2006/relationships/image" Target="../media/image66.png"/><Relationship Id="rId102" Type="http://schemas.openxmlformats.org/officeDocument/2006/relationships/image" Target="../media/image1699.png"/><Relationship Id="rId5" Type="http://schemas.openxmlformats.org/officeDocument/2006/relationships/image" Target="../media/image1609.png"/><Relationship Id="rId90" Type="http://schemas.openxmlformats.org/officeDocument/2006/relationships/image" Target="../media/image1688.png"/><Relationship Id="rId95" Type="http://schemas.openxmlformats.org/officeDocument/2006/relationships/image" Target="../media/image1692.png"/><Relationship Id="rId22" Type="http://schemas.openxmlformats.org/officeDocument/2006/relationships/image" Target="../media/image1626.png"/><Relationship Id="rId27" Type="http://schemas.openxmlformats.org/officeDocument/2006/relationships/image" Target="../media/image1631.png"/><Relationship Id="rId43" Type="http://schemas.openxmlformats.org/officeDocument/2006/relationships/image" Target="../media/image1646.png"/><Relationship Id="rId48" Type="http://schemas.openxmlformats.org/officeDocument/2006/relationships/image" Target="../media/image1651.png"/><Relationship Id="rId64" Type="http://schemas.openxmlformats.org/officeDocument/2006/relationships/image" Target="../media/image1666.png"/><Relationship Id="rId69" Type="http://schemas.openxmlformats.org/officeDocument/2006/relationships/image" Target="../media/image1670.png"/><Relationship Id="rId80" Type="http://schemas.openxmlformats.org/officeDocument/2006/relationships/image" Target="../media/image356.png"/><Relationship Id="rId85" Type="http://schemas.openxmlformats.org/officeDocument/2006/relationships/image" Target="../media/image1684.png"/><Relationship Id="rId12" Type="http://schemas.openxmlformats.org/officeDocument/2006/relationships/image" Target="../media/image1616.png"/><Relationship Id="rId17" Type="http://schemas.openxmlformats.org/officeDocument/2006/relationships/image" Target="../media/image1621.png"/><Relationship Id="rId33" Type="http://schemas.openxmlformats.org/officeDocument/2006/relationships/image" Target="../media/image1637.png"/><Relationship Id="rId38" Type="http://schemas.openxmlformats.org/officeDocument/2006/relationships/image" Target="../media/image1642.png"/><Relationship Id="rId59" Type="http://schemas.openxmlformats.org/officeDocument/2006/relationships/image" Target="../media/image1662.png"/><Relationship Id="rId103" Type="http://schemas.openxmlformats.org/officeDocument/2006/relationships/image" Target="../media/image1700.png"/><Relationship Id="rId20" Type="http://schemas.openxmlformats.org/officeDocument/2006/relationships/image" Target="../media/image1624.png"/><Relationship Id="rId41" Type="http://schemas.openxmlformats.org/officeDocument/2006/relationships/image" Target="../media/image1644.png"/><Relationship Id="rId54" Type="http://schemas.openxmlformats.org/officeDocument/2006/relationships/image" Target="../media/image1657.png"/><Relationship Id="rId62" Type="http://schemas.openxmlformats.org/officeDocument/2006/relationships/image" Target="../media/image1664.png"/><Relationship Id="rId70" Type="http://schemas.openxmlformats.org/officeDocument/2006/relationships/image" Target="../media/image1671.png"/><Relationship Id="rId75" Type="http://schemas.openxmlformats.org/officeDocument/2006/relationships/image" Target="../media/image1676.png"/><Relationship Id="rId83" Type="http://schemas.openxmlformats.org/officeDocument/2006/relationships/image" Target="../media/image1682.png"/><Relationship Id="rId88" Type="http://schemas.openxmlformats.org/officeDocument/2006/relationships/image" Target="../media/image1686.png"/><Relationship Id="rId91" Type="http://schemas.openxmlformats.org/officeDocument/2006/relationships/image" Target="../media/image1689.png"/><Relationship Id="rId96" Type="http://schemas.openxmlformats.org/officeDocument/2006/relationships/image" Target="../media/image16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0.png"/><Relationship Id="rId15" Type="http://schemas.openxmlformats.org/officeDocument/2006/relationships/image" Target="../media/image1619.png"/><Relationship Id="rId23" Type="http://schemas.openxmlformats.org/officeDocument/2006/relationships/image" Target="../media/image1627.png"/><Relationship Id="rId28" Type="http://schemas.openxmlformats.org/officeDocument/2006/relationships/image" Target="../media/image1632.png"/><Relationship Id="rId36" Type="http://schemas.openxmlformats.org/officeDocument/2006/relationships/image" Target="../media/image1640.png"/><Relationship Id="rId49" Type="http://schemas.openxmlformats.org/officeDocument/2006/relationships/image" Target="../media/image1652.png"/><Relationship Id="rId57" Type="http://schemas.openxmlformats.org/officeDocument/2006/relationships/image" Target="../media/image1660.png"/><Relationship Id="rId10" Type="http://schemas.openxmlformats.org/officeDocument/2006/relationships/image" Target="../media/image1614.png"/><Relationship Id="rId31" Type="http://schemas.openxmlformats.org/officeDocument/2006/relationships/image" Target="../media/image1635.png"/><Relationship Id="rId44" Type="http://schemas.openxmlformats.org/officeDocument/2006/relationships/image" Target="../media/image1647.png"/><Relationship Id="rId52" Type="http://schemas.openxmlformats.org/officeDocument/2006/relationships/image" Target="../media/image1655.png"/><Relationship Id="rId60" Type="http://schemas.openxmlformats.org/officeDocument/2006/relationships/image" Target="../media/image49.png"/><Relationship Id="rId65" Type="http://schemas.openxmlformats.org/officeDocument/2006/relationships/image" Target="../media/image1667.png"/><Relationship Id="rId73" Type="http://schemas.openxmlformats.org/officeDocument/2006/relationships/image" Target="../media/image1674.png"/><Relationship Id="rId78" Type="http://schemas.openxmlformats.org/officeDocument/2006/relationships/image" Target="../media/image1679.png"/><Relationship Id="rId81" Type="http://schemas.openxmlformats.org/officeDocument/2006/relationships/image" Target="../media/image1680.png"/><Relationship Id="rId86" Type="http://schemas.openxmlformats.org/officeDocument/2006/relationships/image" Target="../media/image1685.png"/><Relationship Id="rId94" Type="http://schemas.openxmlformats.org/officeDocument/2006/relationships/image" Target="../media/image1691.png"/><Relationship Id="rId99" Type="http://schemas.openxmlformats.org/officeDocument/2006/relationships/image" Target="../media/image1696.png"/><Relationship Id="rId101" Type="http://schemas.openxmlformats.org/officeDocument/2006/relationships/image" Target="../media/image1698.png"/><Relationship Id="rId4" Type="http://schemas.openxmlformats.org/officeDocument/2006/relationships/image" Target="../media/image1608.png"/><Relationship Id="rId9" Type="http://schemas.openxmlformats.org/officeDocument/2006/relationships/image" Target="../media/image1613.png"/><Relationship Id="rId13" Type="http://schemas.openxmlformats.org/officeDocument/2006/relationships/image" Target="../media/image1617.png"/><Relationship Id="rId18" Type="http://schemas.openxmlformats.org/officeDocument/2006/relationships/image" Target="../media/image1622.png"/><Relationship Id="rId39" Type="http://schemas.openxmlformats.org/officeDocument/2006/relationships/image" Target="../media/image258.png"/><Relationship Id="rId34" Type="http://schemas.openxmlformats.org/officeDocument/2006/relationships/image" Target="../media/image1638.png"/><Relationship Id="rId50" Type="http://schemas.openxmlformats.org/officeDocument/2006/relationships/image" Target="../media/image1653.png"/><Relationship Id="rId55" Type="http://schemas.openxmlformats.org/officeDocument/2006/relationships/image" Target="../media/image1658.png"/><Relationship Id="rId76" Type="http://schemas.openxmlformats.org/officeDocument/2006/relationships/image" Target="../media/image1677.png"/><Relationship Id="rId97" Type="http://schemas.openxmlformats.org/officeDocument/2006/relationships/image" Target="../media/image1694.png"/><Relationship Id="rId104" Type="http://schemas.openxmlformats.org/officeDocument/2006/relationships/image" Target="../media/image1701.png"/><Relationship Id="rId7" Type="http://schemas.openxmlformats.org/officeDocument/2006/relationships/image" Target="../media/image1611.png"/><Relationship Id="rId71" Type="http://schemas.openxmlformats.org/officeDocument/2006/relationships/image" Target="../media/image1672.png"/><Relationship Id="rId92" Type="http://schemas.openxmlformats.org/officeDocument/2006/relationships/image" Target="../media/image312.png"/><Relationship Id="rId2" Type="http://schemas.openxmlformats.org/officeDocument/2006/relationships/image" Target="../media/image101.jpg"/><Relationship Id="rId29" Type="http://schemas.openxmlformats.org/officeDocument/2006/relationships/image" Target="../media/image1633.png"/><Relationship Id="rId24" Type="http://schemas.openxmlformats.org/officeDocument/2006/relationships/image" Target="../media/image1628.png"/><Relationship Id="rId40" Type="http://schemas.openxmlformats.org/officeDocument/2006/relationships/image" Target="../media/image1643.png"/><Relationship Id="rId45" Type="http://schemas.openxmlformats.org/officeDocument/2006/relationships/image" Target="../media/image1648.png"/><Relationship Id="rId66" Type="http://schemas.openxmlformats.org/officeDocument/2006/relationships/image" Target="../media/image256.png"/><Relationship Id="rId87" Type="http://schemas.openxmlformats.org/officeDocument/2006/relationships/image" Target="../media/image390.png"/><Relationship Id="rId61" Type="http://schemas.openxmlformats.org/officeDocument/2006/relationships/image" Target="../media/image1663.png"/><Relationship Id="rId82" Type="http://schemas.openxmlformats.org/officeDocument/2006/relationships/image" Target="../media/image1681.png"/><Relationship Id="rId19" Type="http://schemas.openxmlformats.org/officeDocument/2006/relationships/image" Target="../media/image1623.png"/><Relationship Id="rId14" Type="http://schemas.openxmlformats.org/officeDocument/2006/relationships/image" Target="../media/image1618.png"/><Relationship Id="rId30" Type="http://schemas.openxmlformats.org/officeDocument/2006/relationships/image" Target="../media/image1634.png"/><Relationship Id="rId35" Type="http://schemas.openxmlformats.org/officeDocument/2006/relationships/image" Target="../media/image1639.png"/><Relationship Id="rId56" Type="http://schemas.openxmlformats.org/officeDocument/2006/relationships/image" Target="../media/image1659.png"/><Relationship Id="rId77" Type="http://schemas.openxmlformats.org/officeDocument/2006/relationships/image" Target="../media/image1678.png"/><Relationship Id="rId100" Type="http://schemas.openxmlformats.org/officeDocument/2006/relationships/image" Target="../media/image1697.png"/><Relationship Id="rId105" Type="http://schemas.openxmlformats.org/officeDocument/2006/relationships/image" Target="../media/image1702.png"/><Relationship Id="rId8" Type="http://schemas.openxmlformats.org/officeDocument/2006/relationships/image" Target="../media/image1612.png"/><Relationship Id="rId51" Type="http://schemas.openxmlformats.org/officeDocument/2006/relationships/image" Target="../media/image1654.png"/><Relationship Id="rId72" Type="http://schemas.openxmlformats.org/officeDocument/2006/relationships/image" Target="../media/image1673.png"/><Relationship Id="rId93" Type="http://schemas.openxmlformats.org/officeDocument/2006/relationships/image" Target="../media/image1690.png"/><Relationship Id="rId98" Type="http://schemas.openxmlformats.org/officeDocument/2006/relationships/image" Target="../media/image1695.png"/><Relationship Id="rId3" Type="http://schemas.openxmlformats.org/officeDocument/2006/relationships/image" Target="../media/image1607.png"/><Relationship Id="rId25" Type="http://schemas.openxmlformats.org/officeDocument/2006/relationships/image" Target="../media/image1629.png"/><Relationship Id="rId46" Type="http://schemas.openxmlformats.org/officeDocument/2006/relationships/image" Target="../media/image1649.png"/><Relationship Id="rId67" Type="http://schemas.openxmlformats.org/officeDocument/2006/relationships/image" Target="../media/image1668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12.png"/><Relationship Id="rId18" Type="http://schemas.openxmlformats.org/officeDocument/2006/relationships/image" Target="../media/image1717.png"/><Relationship Id="rId26" Type="http://schemas.openxmlformats.org/officeDocument/2006/relationships/image" Target="../media/image1725.png"/><Relationship Id="rId39" Type="http://schemas.openxmlformats.org/officeDocument/2006/relationships/image" Target="../media/image1738.png"/><Relationship Id="rId21" Type="http://schemas.openxmlformats.org/officeDocument/2006/relationships/image" Target="../media/image1720.png"/><Relationship Id="rId34" Type="http://schemas.openxmlformats.org/officeDocument/2006/relationships/image" Target="../media/image1733.png"/><Relationship Id="rId42" Type="http://schemas.openxmlformats.org/officeDocument/2006/relationships/image" Target="../media/image1741.png"/><Relationship Id="rId7" Type="http://schemas.openxmlformats.org/officeDocument/2006/relationships/image" Target="../media/image1706.png"/><Relationship Id="rId2" Type="http://schemas.openxmlformats.org/officeDocument/2006/relationships/image" Target="../media/image1.png"/><Relationship Id="rId16" Type="http://schemas.openxmlformats.org/officeDocument/2006/relationships/image" Target="../media/image1715.png"/><Relationship Id="rId29" Type="http://schemas.openxmlformats.org/officeDocument/2006/relationships/image" Target="../media/image17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5.png"/><Relationship Id="rId11" Type="http://schemas.openxmlformats.org/officeDocument/2006/relationships/image" Target="../media/image1710.png"/><Relationship Id="rId24" Type="http://schemas.openxmlformats.org/officeDocument/2006/relationships/image" Target="../media/image1723.png"/><Relationship Id="rId32" Type="http://schemas.openxmlformats.org/officeDocument/2006/relationships/image" Target="../media/image1731.png"/><Relationship Id="rId37" Type="http://schemas.openxmlformats.org/officeDocument/2006/relationships/image" Target="../media/image1736.png"/><Relationship Id="rId40" Type="http://schemas.openxmlformats.org/officeDocument/2006/relationships/image" Target="../media/image1739.png"/><Relationship Id="rId45" Type="http://schemas.openxmlformats.org/officeDocument/2006/relationships/image" Target="../media/image1744.jpg"/><Relationship Id="rId5" Type="http://schemas.openxmlformats.org/officeDocument/2006/relationships/image" Target="../media/image621.jpg"/><Relationship Id="rId15" Type="http://schemas.openxmlformats.org/officeDocument/2006/relationships/image" Target="../media/image1714.png"/><Relationship Id="rId23" Type="http://schemas.openxmlformats.org/officeDocument/2006/relationships/image" Target="../media/image1722.png"/><Relationship Id="rId28" Type="http://schemas.openxmlformats.org/officeDocument/2006/relationships/image" Target="../media/image1727.png"/><Relationship Id="rId36" Type="http://schemas.openxmlformats.org/officeDocument/2006/relationships/image" Target="../media/image1735.png"/><Relationship Id="rId10" Type="http://schemas.openxmlformats.org/officeDocument/2006/relationships/image" Target="../media/image1709.png"/><Relationship Id="rId19" Type="http://schemas.openxmlformats.org/officeDocument/2006/relationships/image" Target="../media/image1718.png"/><Relationship Id="rId31" Type="http://schemas.openxmlformats.org/officeDocument/2006/relationships/image" Target="../media/image1730.png"/><Relationship Id="rId44" Type="http://schemas.openxmlformats.org/officeDocument/2006/relationships/image" Target="../media/image1743.png"/><Relationship Id="rId4" Type="http://schemas.openxmlformats.org/officeDocument/2006/relationships/image" Target="../media/image1704.png"/><Relationship Id="rId9" Type="http://schemas.openxmlformats.org/officeDocument/2006/relationships/image" Target="../media/image1708.png"/><Relationship Id="rId14" Type="http://schemas.openxmlformats.org/officeDocument/2006/relationships/image" Target="../media/image1713.png"/><Relationship Id="rId22" Type="http://schemas.openxmlformats.org/officeDocument/2006/relationships/image" Target="../media/image1721.png"/><Relationship Id="rId27" Type="http://schemas.openxmlformats.org/officeDocument/2006/relationships/image" Target="../media/image1726.png"/><Relationship Id="rId30" Type="http://schemas.openxmlformats.org/officeDocument/2006/relationships/image" Target="../media/image1729.png"/><Relationship Id="rId35" Type="http://schemas.openxmlformats.org/officeDocument/2006/relationships/image" Target="../media/image1734.png"/><Relationship Id="rId43" Type="http://schemas.openxmlformats.org/officeDocument/2006/relationships/image" Target="../media/image1742.png"/><Relationship Id="rId8" Type="http://schemas.openxmlformats.org/officeDocument/2006/relationships/image" Target="../media/image1707.png"/><Relationship Id="rId3" Type="http://schemas.openxmlformats.org/officeDocument/2006/relationships/image" Target="../media/image1703.png"/><Relationship Id="rId12" Type="http://schemas.openxmlformats.org/officeDocument/2006/relationships/image" Target="../media/image1711.png"/><Relationship Id="rId17" Type="http://schemas.openxmlformats.org/officeDocument/2006/relationships/image" Target="../media/image1716.png"/><Relationship Id="rId25" Type="http://schemas.openxmlformats.org/officeDocument/2006/relationships/image" Target="../media/image1724.png"/><Relationship Id="rId33" Type="http://schemas.openxmlformats.org/officeDocument/2006/relationships/image" Target="../media/image1732.png"/><Relationship Id="rId38" Type="http://schemas.openxmlformats.org/officeDocument/2006/relationships/image" Target="../media/image1737.png"/><Relationship Id="rId20" Type="http://schemas.openxmlformats.org/officeDocument/2006/relationships/image" Target="../media/image1719.png"/><Relationship Id="rId41" Type="http://schemas.openxmlformats.org/officeDocument/2006/relationships/image" Target="../media/image1740.png"/></Relationships>
</file>

<file path=ppt/slides/_rels/slide5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67.png"/><Relationship Id="rId21" Type="http://schemas.openxmlformats.org/officeDocument/2006/relationships/image" Target="../media/image1762.png"/><Relationship Id="rId42" Type="http://schemas.openxmlformats.org/officeDocument/2006/relationships/image" Target="../media/image1783.png"/><Relationship Id="rId47" Type="http://schemas.openxmlformats.org/officeDocument/2006/relationships/image" Target="../media/image1788.png"/><Relationship Id="rId63" Type="http://schemas.openxmlformats.org/officeDocument/2006/relationships/image" Target="../media/image1803.png"/><Relationship Id="rId68" Type="http://schemas.openxmlformats.org/officeDocument/2006/relationships/image" Target="../media/image1808.png"/><Relationship Id="rId84" Type="http://schemas.openxmlformats.org/officeDocument/2006/relationships/image" Target="../media/image1824.png"/><Relationship Id="rId89" Type="http://schemas.openxmlformats.org/officeDocument/2006/relationships/image" Target="../media/image1829.png"/><Relationship Id="rId112" Type="http://schemas.openxmlformats.org/officeDocument/2006/relationships/image" Target="../media/image1850.png"/><Relationship Id="rId16" Type="http://schemas.openxmlformats.org/officeDocument/2006/relationships/image" Target="../media/image1757.png"/><Relationship Id="rId107" Type="http://schemas.openxmlformats.org/officeDocument/2006/relationships/image" Target="../media/image1847.png"/><Relationship Id="rId11" Type="http://schemas.openxmlformats.org/officeDocument/2006/relationships/image" Target="../media/image1752.png"/><Relationship Id="rId32" Type="http://schemas.openxmlformats.org/officeDocument/2006/relationships/image" Target="../media/image1773.png"/><Relationship Id="rId37" Type="http://schemas.openxmlformats.org/officeDocument/2006/relationships/image" Target="../media/image1778.png"/><Relationship Id="rId53" Type="http://schemas.openxmlformats.org/officeDocument/2006/relationships/image" Target="../media/image1794.png"/><Relationship Id="rId58" Type="http://schemas.openxmlformats.org/officeDocument/2006/relationships/image" Target="../media/image1799.png"/><Relationship Id="rId74" Type="http://schemas.openxmlformats.org/officeDocument/2006/relationships/image" Target="../media/image1814.png"/><Relationship Id="rId79" Type="http://schemas.openxmlformats.org/officeDocument/2006/relationships/image" Target="../media/image1819.png"/><Relationship Id="rId102" Type="http://schemas.openxmlformats.org/officeDocument/2006/relationships/image" Target="../media/image1842.png"/><Relationship Id="rId5" Type="http://schemas.openxmlformats.org/officeDocument/2006/relationships/image" Target="../media/image621.jpg"/><Relationship Id="rId90" Type="http://schemas.openxmlformats.org/officeDocument/2006/relationships/image" Target="../media/image1830.png"/><Relationship Id="rId95" Type="http://schemas.openxmlformats.org/officeDocument/2006/relationships/image" Target="../media/image1835.png"/><Relationship Id="rId22" Type="http://schemas.openxmlformats.org/officeDocument/2006/relationships/image" Target="../media/image1763.png"/><Relationship Id="rId27" Type="http://schemas.openxmlformats.org/officeDocument/2006/relationships/image" Target="../media/image1768.png"/><Relationship Id="rId43" Type="http://schemas.openxmlformats.org/officeDocument/2006/relationships/image" Target="../media/image1784.png"/><Relationship Id="rId48" Type="http://schemas.openxmlformats.org/officeDocument/2006/relationships/image" Target="../media/image1789.png"/><Relationship Id="rId64" Type="http://schemas.openxmlformats.org/officeDocument/2006/relationships/image" Target="../media/image1804.png"/><Relationship Id="rId69" Type="http://schemas.openxmlformats.org/officeDocument/2006/relationships/image" Target="../media/image1809.png"/><Relationship Id="rId80" Type="http://schemas.openxmlformats.org/officeDocument/2006/relationships/image" Target="../media/image1820.png"/><Relationship Id="rId85" Type="http://schemas.openxmlformats.org/officeDocument/2006/relationships/image" Target="../media/image1825.png"/><Relationship Id="rId12" Type="http://schemas.openxmlformats.org/officeDocument/2006/relationships/image" Target="../media/image1753.png"/><Relationship Id="rId17" Type="http://schemas.openxmlformats.org/officeDocument/2006/relationships/image" Target="../media/image1758.png"/><Relationship Id="rId33" Type="http://schemas.openxmlformats.org/officeDocument/2006/relationships/image" Target="../media/image1774.png"/><Relationship Id="rId38" Type="http://schemas.openxmlformats.org/officeDocument/2006/relationships/image" Target="../media/image1779.png"/><Relationship Id="rId59" Type="http://schemas.openxmlformats.org/officeDocument/2006/relationships/image" Target="../media/image1800.png"/><Relationship Id="rId103" Type="http://schemas.openxmlformats.org/officeDocument/2006/relationships/image" Target="../media/image1843.png"/><Relationship Id="rId108" Type="http://schemas.openxmlformats.org/officeDocument/2006/relationships/image" Target="../media/image258.png"/><Relationship Id="rId54" Type="http://schemas.openxmlformats.org/officeDocument/2006/relationships/image" Target="../media/image1795.png"/><Relationship Id="rId70" Type="http://schemas.openxmlformats.org/officeDocument/2006/relationships/image" Target="../media/image1810.png"/><Relationship Id="rId75" Type="http://schemas.openxmlformats.org/officeDocument/2006/relationships/image" Target="../media/image1815.png"/><Relationship Id="rId91" Type="http://schemas.openxmlformats.org/officeDocument/2006/relationships/image" Target="../media/image1831.png"/><Relationship Id="rId96" Type="http://schemas.openxmlformats.org/officeDocument/2006/relationships/image" Target="../media/image18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7.png"/><Relationship Id="rId15" Type="http://schemas.openxmlformats.org/officeDocument/2006/relationships/image" Target="../media/image1756.png"/><Relationship Id="rId23" Type="http://schemas.openxmlformats.org/officeDocument/2006/relationships/image" Target="../media/image1764.png"/><Relationship Id="rId28" Type="http://schemas.openxmlformats.org/officeDocument/2006/relationships/image" Target="../media/image1769.png"/><Relationship Id="rId36" Type="http://schemas.openxmlformats.org/officeDocument/2006/relationships/image" Target="../media/image1777.png"/><Relationship Id="rId49" Type="http://schemas.openxmlformats.org/officeDocument/2006/relationships/image" Target="../media/image1790.png"/><Relationship Id="rId57" Type="http://schemas.openxmlformats.org/officeDocument/2006/relationships/image" Target="../media/image1798.png"/><Relationship Id="rId106" Type="http://schemas.openxmlformats.org/officeDocument/2006/relationships/image" Target="../media/image1846.png"/><Relationship Id="rId10" Type="http://schemas.openxmlformats.org/officeDocument/2006/relationships/image" Target="../media/image1751.png"/><Relationship Id="rId31" Type="http://schemas.openxmlformats.org/officeDocument/2006/relationships/image" Target="../media/image1772.png"/><Relationship Id="rId44" Type="http://schemas.openxmlformats.org/officeDocument/2006/relationships/image" Target="../media/image1785.png"/><Relationship Id="rId52" Type="http://schemas.openxmlformats.org/officeDocument/2006/relationships/image" Target="../media/image1793.png"/><Relationship Id="rId60" Type="http://schemas.openxmlformats.org/officeDocument/2006/relationships/image" Target="../media/image1801.png"/><Relationship Id="rId65" Type="http://schemas.openxmlformats.org/officeDocument/2006/relationships/image" Target="../media/image1805.png"/><Relationship Id="rId73" Type="http://schemas.openxmlformats.org/officeDocument/2006/relationships/image" Target="../media/image1813.png"/><Relationship Id="rId78" Type="http://schemas.openxmlformats.org/officeDocument/2006/relationships/image" Target="../media/image1818.png"/><Relationship Id="rId81" Type="http://schemas.openxmlformats.org/officeDocument/2006/relationships/image" Target="../media/image1821.png"/><Relationship Id="rId86" Type="http://schemas.openxmlformats.org/officeDocument/2006/relationships/image" Target="../media/image1826.png"/><Relationship Id="rId94" Type="http://schemas.openxmlformats.org/officeDocument/2006/relationships/image" Target="../media/image1834.png"/><Relationship Id="rId99" Type="http://schemas.openxmlformats.org/officeDocument/2006/relationships/image" Target="../media/image1839.png"/><Relationship Id="rId101" Type="http://schemas.openxmlformats.org/officeDocument/2006/relationships/image" Target="../media/image1841.png"/><Relationship Id="rId4" Type="http://schemas.openxmlformats.org/officeDocument/2006/relationships/image" Target="../media/image1746.png"/><Relationship Id="rId9" Type="http://schemas.openxmlformats.org/officeDocument/2006/relationships/image" Target="../media/image1750.png"/><Relationship Id="rId13" Type="http://schemas.openxmlformats.org/officeDocument/2006/relationships/image" Target="../media/image1754.png"/><Relationship Id="rId18" Type="http://schemas.openxmlformats.org/officeDocument/2006/relationships/image" Target="../media/image1759.png"/><Relationship Id="rId39" Type="http://schemas.openxmlformats.org/officeDocument/2006/relationships/image" Target="../media/image1780.png"/><Relationship Id="rId109" Type="http://schemas.openxmlformats.org/officeDocument/2006/relationships/image" Target="../media/image347.png"/><Relationship Id="rId34" Type="http://schemas.openxmlformats.org/officeDocument/2006/relationships/image" Target="../media/image1775.png"/><Relationship Id="rId50" Type="http://schemas.openxmlformats.org/officeDocument/2006/relationships/image" Target="../media/image1791.png"/><Relationship Id="rId55" Type="http://schemas.openxmlformats.org/officeDocument/2006/relationships/image" Target="../media/image1796.png"/><Relationship Id="rId76" Type="http://schemas.openxmlformats.org/officeDocument/2006/relationships/image" Target="../media/image1816.png"/><Relationship Id="rId97" Type="http://schemas.openxmlformats.org/officeDocument/2006/relationships/image" Target="../media/image1837.png"/><Relationship Id="rId104" Type="http://schemas.openxmlformats.org/officeDocument/2006/relationships/image" Target="../media/image1844.png"/><Relationship Id="rId7" Type="http://schemas.openxmlformats.org/officeDocument/2006/relationships/image" Target="../media/image1748.png"/><Relationship Id="rId71" Type="http://schemas.openxmlformats.org/officeDocument/2006/relationships/image" Target="../media/image1811.png"/><Relationship Id="rId92" Type="http://schemas.openxmlformats.org/officeDocument/2006/relationships/image" Target="../media/image1832.png"/><Relationship Id="rId2" Type="http://schemas.openxmlformats.org/officeDocument/2006/relationships/image" Target="../media/image101.jpg"/><Relationship Id="rId29" Type="http://schemas.openxmlformats.org/officeDocument/2006/relationships/image" Target="../media/image1770.png"/><Relationship Id="rId24" Type="http://schemas.openxmlformats.org/officeDocument/2006/relationships/image" Target="../media/image1765.png"/><Relationship Id="rId40" Type="http://schemas.openxmlformats.org/officeDocument/2006/relationships/image" Target="../media/image1781.png"/><Relationship Id="rId45" Type="http://schemas.openxmlformats.org/officeDocument/2006/relationships/image" Target="../media/image1786.png"/><Relationship Id="rId66" Type="http://schemas.openxmlformats.org/officeDocument/2006/relationships/image" Target="../media/image1806.png"/><Relationship Id="rId87" Type="http://schemas.openxmlformats.org/officeDocument/2006/relationships/image" Target="../media/image1827.png"/><Relationship Id="rId110" Type="http://schemas.openxmlformats.org/officeDocument/2006/relationships/image" Target="../media/image1848.png"/><Relationship Id="rId61" Type="http://schemas.openxmlformats.org/officeDocument/2006/relationships/image" Target="../media/image1802.png"/><Relationship Id="rId82" Type="http://schemas.openxmlformats.org/officeDocument/2006/relationships/image" Target="../media/image1822.png"/><Relationship Id="rId19" Type="http://schemas.openxmlformats.org/officeDocument/2006/relationships/image" Target="../media/image1760.png"/><Relationship Id="rId14" Type="http://schemas.openxmlformats.org/officeDocument/2006/relationships/image" Target="../media/image1755.png"/><Relationship Id="rId30" Type="http://schemas.openxmlformats.org/officeDocument/2006/relationships/image" Target="../media/image1771.png"/><Relationship Id="rId35" Type="http://schemas.openxmlformats.org/officeDocument/2006/relationships/image" Target="../media/image1776.png"/><Relationship Id="rId56" Type="http://schemas.openxmlformats.org/officeDocument/2006/relationships/image" Target="../media/image1797.png"/><Relationship Id="rId77" Type="http://schemas.openxmlformats.org/officeDocument/2006/relationships/image" Target="../media/image1817.png"/><Relationship Id="rId100" Type="http://schemas.openxmlformats.org/officeDocument/2006/relationships/image" Target="../media/image1840.png"/><Relationship Id="rId105" Type="http://schemas.openxmlformats.org/officeDocument/2006/relationships/image" Target="../media/image1845.png"/><Relationship Id="rId8" Type="http://schemas.openxmlformats.org/officeDocument/2006/relationships/image" Target="../media/image1749.png"/><Relationship Id="rId51" Type="http://schemas.openxmlformats.org/officeDocument/2006/relationships/image" Target="../media/image1792.png"/><Relationship Id="rId72" Type="http://schemas.openxmlformats.org/officeDocument/2006/relationships/image" Target="../media/image1812.png"/><Relationship Id="rId93" Type="http://schemas.openxmlformats.org/officeDocument/2006/relationships/image" Target="../media/image1833.png"/><Relationship Id="rId98" Type="http://schemas.openxmlformats.org/officeDocument/2006/relationships/image" Target="../media/image1838.png"/><Relationship Id="rId3" Type="http://schemas.openxmlformats.org/officeDocument/2006/relationships/image" Target="../media/image1745.png"/><Relationship Id="rId25" Type="http://schemas.openxmlformats.org/officeDocument/2006/relationships/image" Target="../media/image1766.png"/><Relationship Id="rId46" Type="http://schemas.openxmlformats.org/officeDocument/2006/relationships/image" Target="../media/image1787.png"/><Relationship Id="rId67" Type="http://schemas.openxmlformats.org/officeDocument/2006/relationships/image" Target="../media/image1807.png"/><Relationship Id="rId20" Type="http://schemas.openxmlformats.org/officeDocument/2006/relationships/image" Target="../media/image1761.png"/><Relationship Id="rId41" Type="http://schemas.openxmlformats.org/officeDocument/2006/relationships/image" Target="../media/image1782.png"/><Relationship Id="rId62" Type="http://schemas.openxmlformats.org/officeDocument/2006/relationships/image" Target="../media/image1744.jpg"/><Relationship Id="rId83" Type="http://schemas.openxmlformats.org/officeDocument/2006/relationships/image" Target="../media/image1823.png"/><Relationship Id="rId88" Type="http://schemas.openxmlformats.org/officeDocument/2006/relationships/image" Target="../media/image1828.png"/><Relationship Id="rId111" Type="http://schemas.openxmlformats.org/officeDocument/2006/relationships/image" Target="../media/image1849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0.png"/><Relationship Id="rId18" Type="http://schemas.openxmlformats.org/officeDocument/2006/relationships/image" Target="../media/image1865.png"/><Relationship Id="rId26" Type="http://schemas.openxmlformats.org/officeDocument/2006/relationships/image" Target="../media/image1873.png"/><Relationship Id="rId39" Type="http://schemas.openxmlformats.org/officeDocument/2006/relationships/image" Target="../media/image1886.png"/><Relationship Id="rId21" Type="http://schemas.openxmlformats.org/officeDocument/2006/relationships/image" Target="../media/image1868.png"/><Relationship Id="rId34" Type="http://schemas.openxmlformats.org/officeDocument/2006/relationships/image" Target="../media/image1881.png"/><Relationship Id="rId42" Type="http://schemas.openxmlformats.org/officeDocument/2006/relationships/image" Target="../media/image1889.png"/><Relationship Id="rId47" Type="http://schemas.openxmlformats.org/officeDocument/2006/relationships/image" Target="../media/image1894.png"/><Relationship Id="rId50" Type="http://schemas.openxmlformats.org/officeDocument/2006/relationships/image" Target="../media/image1897.png"/><Relationship Id="rId55" Type="http://schemas.openxmlformats.org/officeDocument/2006/relationships/image" Target="../media/image1902.png"/><Relationship Id="rId7" Type="http://schemas.openxmlformats.org/officeDocument/2006/relationships/image" Target="../media/image1854.png"/><Relationship Id="rId2" Type="http://schemas.openxmlformats.org/officeDocument/2006/relationships/image" Target="../media/image1.png"/><Relationship Id="rId16" Type="http://schemas.openxmlformats.org/officeDocument/2006/relationships/image" Target="../media/image1863.png"/><Relationship Id="rId29" Type="http://schemas.openxmlformats.org/officeDocument/2006/relationships/image" Target="../media/image1876.png"/><Relationship Id="rId11" Type="http://schemas.openxmlformats.org/officeDocument/2006/relationships/image" Target="../media/image1858.png"/><Relationship Id="rId24" Type="http://schemas.openxmlformats.org/officeDocument/2006/relationships/image" Target="../media/image1871.png"/><Relationship Id="rId32" Type="http://schemas.openxmlformats.org/officeDocument/2006/relationships/image" Target="../media/image1879.png"/><Relationship Id="rId37" Type="http://schemas.openxmlformats.org/officeDocument/2006/relationships/image" Target="../media/image1884.png"/><Relationship Id="rId40" Type="http://schemas.openxmlformats.org/officeDocument/2006/relationships/image" Target="../media/image1887.png"/><Relationship Id="rId45" Type="http://schemas.openxmlformats.org/officeDocument/2006/relationships/image" Target="../media/image1892.png"/><Relationship Id="rId53" Type="http://schemas.openxmlformats.org/officeDocument/2006/relationships/image" Target="../media/image1900.png"/><Relationship Id="rId58" Type="http://schemas.openxmlformats.org/officeDocument/2006/relationships/image" Target="../media/image1905.png"/><Relationship Id="rId5" Type="http://schemas.openxmlformats.org/officeDocument/2006/relationships/image" Target="../media/image621.jpg"/><Relationship Id="rId19" Type="http://schemas.openxmlformats.org/officeDocument/2006/relationships/image" Target="../media/image1866.png"/><Relationship Id="rId4" Type="http://schemas.openxmlformats.org/officeDocument/2006/relationships/image" Target="../media/image1852.png"/><Relationship Id="rId9" Type="http://schemas.openxmlformats.org/officeDocument/2006/relationships/image" Target="../media/image1856.png"/><Relationship Id="rId14" Type="http://schemas.openxmlformats.org/officeDocument/2006/relationships/image" Target="../media/image1861.png"/><Relationship Id="rId22" Type="http://schemas.openxmlformats.org/officeDocument/2006/relationships/image" Target="../media/image1869.png"/><Relationship Id="rId27" Type="http://schemas.openxmlformats.org/officeDocument/2006/relationships/image" Target="../media/image1874.png"/><Relationship Id="rId30" Type="http://schemas.openxmlformats.org/officeDocument/2006/relationships/image" Target="../media/image1877.png"/><Relationship Id="rId35" Type="http://schemas.openxmlformats.org/officeDocument/2006/relationships/image" Target="../media/image1882.png"/><Relationship Id="rId43" Type="http://schemas.openxmlformats.org/officeDocument/2006/relationships/image" Target="../media/image1890.png"/><Relationship Id="rId48" Type="http://schemas.openxmlformats.org/officeDocument/2006/relationships/image" Target="../media/image1895.png"/><Relationship Id="rId56" Type="http://schemas.openxmlformats.org/officeDocument/2006/relationships/image" Target="../media/image1903.png"/><Relationship Id="rId8" Type="http://schemas.openxmlformats.org/officeDocument/2006/relationships/image" Target="../media/image1855.png"/><Relationship Id="rId51" Type="http://schemas.openxmlformats.org/officeDocument/2006/relationships/image" Target="../media/image1898.jpg"/><Relationship Id="rId3" Type="http://schemas.openxmlformats.org/officeDocument/2006/relationships/image" Target="../media/image1851.png"/><Relationship Id="rId12" Type="http://schemas.openxmlformats.org/officeDocument/2006/relationships/image" Target="../media/image1859.png"/><Relationship Id="rId17" Type="http://schemas.openxmlformats.org/officeDocument/2006/relationships/image" Target="../media/image1864.png"/><Relationship Id="rId25" Type="http://schemas.openxmlformats.org/officeDocument/2006/relationships/image" Target="../media/image1872.png"/><Relationship Id="rId33" Type="http://schemas.openxmlformats.org/officeDocument/2006/relationships/image" Target="../media/image1880.png"/><Relationship Id="rId38" Type="http://schemas.openxmlformats.org/officeDocument/2006/relationships/image" Target="../media/image1885.png"/><Relationship Id="rId46" Type="http://schemas.openxmlformats.org/officeDocument/2006/relationships/image" Target="../media/image1893.png"/><Relationship Id="rId20" Type="http://schemas.openxmlformats.org/officeDocument/2006/relationships/image" Target="../media/image1867.png"/><Relationship Id="rId41" Type="http://schemas.openxmlformats.org/officeDocument/2006/relationships/image" Target="../media/image1888.png"/><Relationship Id="rId54" Type="http://schemas.openxmlformats.org/officeDocument/2006/relationships/image" Target="../media/image19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3.png"/><Relationship Id="rId15" Type="http://schemas.openxmlformats.org/officeDocument/2006/relationships/image" Target="../media/image1862.png"/><Relationship Id="rId23" Type="http://schemas.openxmlformats.org/officeDocument/2006/relationships/image" Target="../media/image1870.png"/><Relationship Id="rId28" Type="http://schemas.openxmlformats.org/officeDocument/2006/relationships/image" Target="../media/image1875.png"/><Relationship Id="rId36" Type="http://schemas.openxmlformats.org/officeDocument/2006/relationships/image" Target="../media/image1883.png"/><Relationship Id="rId49" Type="http://schemas.openxmlformats.org/officeDocument/2006/relationships/image" Target="../media/image1896.png"/><Relationship Id="rId57" Type="http://schemas.openxmlformats.org/officeDocument/2006/relationships/image" Target="../media/image1904.png"/><Relationship Id="rId10" Type="http://schemas.openxmlformats.org/officeDocument/2006/relationships/image" Target="../media/image1857.png"/><Relationship Id="rId31" Type="http://schemas.openxmlformats.org/officeDocument/2006/relationships/image" Target="../media/image1878.png"/><Relationship Id="rId44" Type="http://schemas.openxmlformats.org/officeDocument/2006/relationships/image" Target="../media/image1891.png"/><Relationship Id="rId52" Type="http://schemas.openxmlformats.org/officeDocument/2006/relationships/image" Target="../media/image1899.png"/></Relationships>
</file>

<file path=ppt/slides/_rels/slide5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26.png"/><Relationship Id="rId21" Type="http://schemas.openxmlformats.org/officeDocument/2006/relationships/image" Target="../media/image1922.png"/><Relationship Id="rId42" Type="http://schemas.openxmlformats.org/officeDocument/2006/relationships/image" Target="../media/image1942.png"/><Relationship Id="rId47" Type="http://schemas.openxmlformats.org/officeDocument/2006/relationships/image" Target="../media/image1947.png"/><Relationship Id="rId63" Type="http://schemas.openxmlformats.org/officeDocument/2006/relationships/image" Target="../media/image1962.png"/><Relationship Id="rId68" Type="http://schemas.openxmlformats.org/officeDocument/2006/relationships/image" Target="../media/image1966.png"/><Relationship Id="rId2" Type="http://schemas.openxmlformats.org/officeDocument/2006/relationships/image" Target="../media/image101.jpg"/><Relationship Id="rId16" Type="http://schemas.openxmlformats.org/officeDocument/2006/relationships/image" Target="../media/image1918.png"/><Relationship Id="rId29" Type="http://schemas.openxmlformats.org/officeDocument/2006/relationships/image" Target="../media/image1929.png"/><Relationship Id="rId11" Type="http://schemas.openxmlformats.org/officeDocument/2006/relationships/image" Target="../media/image1913.png"/><Relationship Id="rId24" Type="http://schemas.openxmlformats.org/officeDocument/2006/relationships/image" Target="../media/image1924.png"/><Relationship Id="rId32" Type="http://schemas.openxmlformats.org/officeDocument/2006/relationships/image" Target="../media/image1932.png"/><Relationship Id="rId37" Type="http://schemas.openxmlformats.org/officeDocument/2006/relationships/image" Target="../media/image1937.png"/><Relationship Id="rId40" Type="http://schemas.openxmlformats.org/officeDocument/2006/relationships/image" Target="../media/image1940.png"/><Relationship Id="rId45" Type="http://schemas.openxmlformats.org/officeDocument/2006/relationships/image" Target="../media/image1945.png"/><Relationship Id="rId53" Type="http://schemas.openxmlformats.org/officeDocument/2006/relationships/image" Target="../media/image1953.png"/><Relationship Id="rId58" Type="http://schemas.openxmlformats.org/officeDocument/2006/relationships/image" Target="../media/image1958.png"/><Relationship Id="rId66" Type="http://schemas.openxmlformats.org/officeDocument/2006/relationships/image" Target="../media/image100.png"/><Relationship Id="rId74" Type="http://schemas.openxmlformats.org/officeDocument/2006/relationships/image" Target="../media/image1972.jpg"/><Relationship Id="rId5" Type="http://schemas.openxmlformats.org/officeDocument/2006/relationships/image" Target="../media/image1908.png"/><Relationship Id="rId61" Type="http://schemas.openxmlformats.org/officeDocument/2006/relationships/image" Target="../media/image1961.png"/><Relationship Id="rId19" Type="http://schemas.openxmlformats.org/officeDocument/2006/relationships/image" Target="../media/image1921.png"/><Relationship Id="rId14" Type="http://schemas.openxmlformats.org/officeDocument/2006/relationships/image" Target="../media/image1916.png"/><Relationship Id="rId22" Type="http://schemas.openxmlformats.org/officeDocument/2006/relationships/hyperlink" Target="https://artificialisation.developpement-durable.gouv.fr/demonstrateurs-territoriaux" TargetMode="External"/><Relationship Id="rId27" Type="http://schemas.openxmlformats.org/officeDocument/2006/relationships/image" Target="../media/image1927.png"/><Relationship Id="rId30" Type="http://schemas.openxmlformats.org/officeDocument/2006/relationships/image" Target="../media/image1930.png"/><Relationship Id="rId35" Type="http://schemas.openxmlformats.org/officeDocument/2006/relationships/image" Target="../media/image1935.png"/><Relationship Id="rId43" Type="http://schemas.openxmlformats.org/officeDocument/2006/relationships/image" Target="../media/image1943.png"/><Relationship Id="rId48" Type="http://schemas.openxmlformats.org/officeDocument/2006/relationships/image" Target="../media/image1948.png"/><Relationship Id="rId56" Type="http://schemas.openxmlformats.org/officeDocument/2006/relationships/image" Target="../media/image1956.png"/><Relationship Id="rId64" Type="http://schemas.openxmlformats.org/officeDocument/2006/relationships/image" Target="../media/image1963.png"/><Relationship Id="rId69" Type="http://schemas.openxmlformats.org/officeDocument/2006/relationships/image" Target="../media/image1967.png"/><Relationship Id="rId8" Type="http://schemas.openxmlformats.org/officeDocument/2006/relationships/image" Target="../media/image156.png"/><Relationship Id="rId51" Type="http://schemas.openxmlformats.org/officeDocument/2006/relationships/image" Target="../media/image1951.png"/><Relationship Id="rId72" Type="http://schemas.openxmlformats.org/officeDocument/2006/relationships/image" Target="../media/image1970.jpg"/><Relationship Id="rId3" Type="http://schemas.openxmlformats.org/officeDocument/2006/relationships/image" Target="../media/image1906.png"/><Relationship Id="rId12" Type="http://schemas.openxmlformats.org/officeDocument/2006/relationships/image" Target="../media/image1914.png"/><Relationship Id="rId17" Type="http://schemas.openxmlformats.org/officeDocument/2006/relationships/image" Target="../media/image1919.png"/><Relationship Id="rId25" Type="http://schemas.openxmlformats.org/officeDocument/2006/relationships/image" Target="../media/image1925.png"/><Relationship Id="rId33" Type="http://schemas.openxmlformats.org/officeDocument/2006/relationships/image" Target="../media/image1933.png"/><Relationship Id="rId38" Type="http://schemas.openxmlformats.org/officeDocument/2006/relationships/image" Target="../media/image1938.png"/><Relationship Id="rId46" Type="http://schemas.openxmlformats.org/officeDocument/2006/relationships/image" Target="../media/image1946.png"/><Relationship Id="rId59" Type="http://schemas.openxmlformats.org/officeDocument/2006/relationships/image" Target="../media/image1959.png"/><Relationship Id="rId67" Type="http://schemas.openxmlformats.org/officeDocument/2006/relationships/image" Target="../media/image1965.png"/><Relationship Id="rId20" Type="http://schemas.openxmlformats.org/officeDocument/2006/relationships/image" Target="../media/image122.png"/><Relationship Id="rId41" Type="http://schemas.openxmlformats.org/officeDocument/2006/relationships/image" Target="../media/image1941.png"/><Relationship Id="rId54" Type="http://schemas.openxmlformats.org/officeDocument/2006/relationships/image" Target="../media/image1954.png"/><Relationship Id="rId62" Type="http://schemas.openxmlformats.org/officeDocument/2006/relationships/image" Target="../media/image152.png"/><Relationship Id="rId70" Type="http://schemas.openxmlformats.org/officeDocument/2006/relationships/image" Target="../media/image1968.png"/><Relationship Id="rId75" Type="http://schemas.openxmlformats.org/officeDocument/2006/relationships/image" Target="../media/image19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9.png"/><Relationship Id="rId15" Type="http://schemas.openxmlformats.org/officeDocument/2006/relationships/image" Target="../media/image1917.png"/><Relationship Id="rId23" Type="http://schemas.openxmlformats.org/officeDocument/2006/relationships/image" Target="../media/image1923.png"/><Relationship Id="rId28" Type="http://schemas.openxmlformats.org/officeDocument/2006/relationships/image" Target="../media/image1928.png"/><Relationship Id="rId36" Type="http://schemas.openxmlformats.org/officeDocument/2006/relationships/image" Target="../media/image1936.png"/><Relationship Id="rId49" Type="http://schemas.openxmlformats.org/officeDocument/2006/relationships/image" Target="../media/image1949.png"/><Relationship Id="rId57" Type="http://schemas.openxmlformats.org/officeDocument/2006/relationships/image" Target="../media/image1957.png"/><Relationship Id="rId10" Type="http://schemas.openxmlformats.org/officeDocument/2006/relationships/image" Target="../media/image1912.png"/><Relationship Id="rId31" Type="http://schemas.openxmlformats.org/officeDocument/2006/relationships/image" Target="../media/image1931.png"/><Relationship Id="rId44" Type="http://schemas.openxmlformats.org/officeDocument/2006/relationships/image" Target="../media/image1944.png"/><Relationship Id="rId52" Type="http://schemas.openxmlformats.org/officeDocument/2006/relationships/image" Target="../media/image1952.png"/><Relationship Id="rId60" Type="http://schemas.openxmlformats.org/officeDocument/2006/relationships/image" Target="../media/image1960.png"/><Relationship Id="rId65" Type="http://schemas.openxmlformats.org/officeDocument/2006/relationships/image" Target="../media/image1964.png"/><Relationship Id="rId73" Type="http://schemas.openxmlformats.org/officeDocument/2006/relationships/image" Target="../media/image1971.png"/><Relationship Id="rId4" Type="http://schemas.openxmlformats.org/officeDocument/2006/relationships/image" Target="../media/image1907.png"/><Relationship Id="rId9" Type="http://schemas.openxmlformats.org/officeDocument/2006/relationships/image" Target="../media/image1911.png"/><Relationship Id="rId13" Type="http://schemas.openxmlformats.org/officeDocument/2006/relationships/image" Target="../media/image1915.png"/><Relationship Id="rId18" Type="http://schemas.openxmlformats.org/officeDocument/2006/relationships/image" Target="../media/image1920.png"/><Relationship Id="rId39" Type="http://schemas.openxmlformats.org/officeDocument/2006/relationships/image" Target="../media/image1939.png"/><Relationship Id="rId34" Type="http://schemas.openxmlformats.org/officeDocument/2006/relationships/image" Target="../media/image1934.png"/><Relationship Id="rId50" Type="http://schemas.openxmlformats.org/officeDocument/2006/relationships/image" Target="../media/image1950.png"/><Relationship Id="rId55" Type="http://schemas.openxmlformats.org/officeDocument/2006/relationships/image" Target="../media/image1955.png"/><Relationship Id="rId7" Type="http://schemas.openxmlformats.org/officeDocument/2006/relationships/image" Target="../media/image1910.png"/><Relationship Id="rId71" Type="http://schemas.openxmlformats.org/officeDocument/2006/relationships/image" Target="../media/image19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6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7.png"/><Relationship Id="rId18" Type="http://schemas.openxmlformats.org/officeDocument/2006/relationships/image" Target="../media/image212.png"/><Relationship Id="rId26" Type="http://schemas.openxmlformats.org/officeDocument/2006/relationships/image" Target="../media/image220.png"/><Relationship Id="rId39" Type="http://schemas.openxmlformats.org/officeDocument/2006/relationships/image" Target="../media/image233.png"/><Relationship Id="rId21" Type="http://schemas.openxmlformats.org/officeDocument/2006/relationships/image" Target="../media/image215.png"/><Relationship Id="rId34" Type="http://schemas.openxmlformats.org/officeDocument/2006/relationships/image" Target="../media/image228.png"/><Relationship Id="rId42" Type="http://schemas.openxmlformats.org/officeDocument/2006/relationships/image" Target="../media/image236.png"/><Relationship Id="rId47" Type="http://schemas.openxmlformats.org/officeDocument/2006/relationships/image" Target="../media/image241.png"/><Relationship Id="rId7" Type="http://schemas.openxmlformats.org/officeDocument/2006/relationships/image" Target="../media/image201.png"/><Relationship Id="rId2" Type="http://schemas.openxmlformats.org/officeDocument/2006/relationships/image" Target="../media/image101.jpg"/><Relationship Id="rId16" Type="http://schemas.openxmlformats.org/officeDocument/2006/relationships/image" Target="../media/image210.png"/><Relationship Id="rId29" Type="http://schemas.openxmlformats.org/officeDocument/2006/relationships/image" Target="../media/image2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0.png"/><Relationship Id="rId11" Type="http://schemas.openxmlformats.org/officeDocument/2006/relationships/image" Target="../media/image205.png"/><Relationship Id="rId24" Type="http://schemas.openxmlformats.org/officeDocument/2006/relationships/image" Target="../media/image218.png"/><Relationship Id="rId32" Type="http://schemas.openxmlformats.org/officeDocument/2006/relationships/image" Target="../media/image226.png"/><Relationship Id="rId37" Type="http://schemas.openxmlformats.org/officeDocument/2006/relationships/image" Target="../media/image231.png"/><Relationship Id="rId40" Type="http://schemas.openxmlformats.org/officeDocument/2006/relationships/image" Target="../media/image234.png"/><Relationship Id="rId45" Type="http://schemas.openxmlformats.org/officeDocument/2006/relationships/image" Target="../media/image239.png"/><Relationship Id="rId5" Type="http://schemas.openxmlformats.org/officeDocument/2006/relationships/image" Target="../media/image199.png"/><Relationship Id="rId15" Type="http://schemas.openxmlformats.org/officeDocument/2006/relationships/image" Target="../media/image209.png"/><Relationship Id="rId23" Type="http://schemas.openxmlformats.org/officeDocument/2006/relationships/image" Target="../media/image217.png"/><Relationship Id="rId28" Type="http://schemas.openxmlformats.org/officeDocument/2006/relationships/image" Target="../media/image222.png"/><Relationship Id="rId36" Type="http://schemas.openxmlformats.org/officeDocument/2006/relationships/image" Target="../media/image230.png"/><Relationship Id="rId10" Type="http://schemas.openxmlformats.org/officeDocument/2006/relationships/image" Target="../media/image204.png"/><Relationship Id="rId19" Type="http://schemas.openxmlformats.org/officeDocument/2006/relationships/image" Target="../media/image213.png"/><Relationship Id="rId31" Type="http://schemas.openxmlformats.org/officeDocument/2006/relationships/image" Target="../media/image225.png"/><Relationship Id="rId44" Type="http://schemas.openxmlformats.org/officeDocument/2006/relationships/image" Target="../media/image238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Relationship Id="rId14" Type="http://schemas.openxmlformats.org/officeDocument/2006/relationships/image" Target="../media/image208.png"/><Relationship Id="rId22" Type="http://schemas.openxmlformats.org/officeDocument/2006/relationships/image" Target="../media/image216.png"/><Relationship Id="rId27" Type="http://schemas.openxmlformats.org/officeDocument/2006/relationships/image" Target="../media/image221.png"/><Relationship Id="rId30" Type="http://schemas.openxmlformats.org/officeDocument/2006/relationships/image" Target="../media/image224.png"/><Relationship Id="rId35" Type="http://schemas.openxmlformats.org/officeDocument/2006/relationships/image" Target="../media/image229.png"/><Relationship Id="rId43" Type="http://schemas.openxmlformats.org/officeDocument/2006/relationships/image" Target="../media/image237.png"/><Relationship Id="rId48" Type="http://schemas.openxmlformats.org/officeDocument/2006/relationships/image" Target="../media/image242.jpg"/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12" Type="http://schemas.openxmlformats.org/officeDocument/2006/relationships/image" Target="../media/image206.png"/><Relationship Id="rId17" Type="http://schemas.openxmlformats.org/officeDocument/2006/relationships/image" Target="../media/image211.png"/><Relationship Id="rId25" Type="http://schemas.openxmlformats.org/officeDocument/2006/relationships/image" Target="../media/image219.png"/><Relationship Id="rId33" Type="http://schemas.openxmlformats.org/officeDocument/2006/relationships/image" Target="../media/image227.png"/><Relationship Id="rId38" Type="http://schemas.openxmlformats.org/officeDocument/2006/relationships/image" Target="../media/image232.png"/><Relationship Id="rId46" Type="http://schemas.openxmlformats.org/officeDocument/2006/relationships/image" Target="../media/image240.png"/><Relationship Id="rId20" Type="http://schemas.openxmlformats.org/officeDocument/2006/relationships/image" Target="../media/image214.png"/><Relationship Id="rId41" Type="http://schemas.openxmlformats.org/officeDocument/2006/relationships/image" Target="../media/image2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" y="458723"/>
            <a:ext cx="2634996" cy="176479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059" y="3329940"/>
            <a:ext cx="11266932" cy="28133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93452" y="6571392"/>
            <a:ext cx="48259" cy="9620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078479" y="3575303"/>
            <a:ext cx="7527290" cy="1144905"/>
            <a:chOff x="3078479" y="3575303"/>
            <a:chExt cx="7527290" cy="114490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8479" y="3575303"/>
              <a:ext cx="5992368" cy="4328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8479" y="3959351"/>
              <a:ext cx="874775" cy="4328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77995" y="3959351"/>
              <a:ext cx="4273296" cy="4328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8479" y="4347971"/>
              <a:ext cx="7527035" cy="371856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9268" y="120395"/>
            <a:ext cx="3188208" cy="27447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1364" y="5960364"/>
            <a:ext cx="1921764" cy="7787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402" y="492770"/>
            <a:ext cx="1438244" cy="2808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15" y="492770"/>
            <a:ext cx="2365108" cy="2808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12630" y="592226"/>
            <a:ext cx="182291" cy="16350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289556" y="419100"/>
            <a:ext cx="4037329" cy="433070"/>
            <a:chOff x="6289556" y="419100"/>
            <a:chExt cx="4037329" cy="433070"/>
          </a:xfrm>
        </p:grpSpPr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9556" y="488166"/>
              <a:ext cx="2418251" cy="2808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34044" y="640317"/>
              <a:ext cx="106500" cy="577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16339" y="419100"/>
              <a:ext cx="1510283" cy="432815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3215" y="1289538"/>
            <a:ext cx="418521" cy="15193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97723" y="1280042"/>
            <a:ext cx="1221621" cy="16142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602194" y="1280042"/>
            <a:ext cx="1502150" cy="16142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174599" y="1280042"/>
            <a:ext cx="1131444" cy="20890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00352" y="1280042"/>
            <a:ext cx="611475" cy="16142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90253" y="1280042"/>
            <a:ext cx="332263" cy="16142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492626" y="1280042"/>
            <a:ext cx="1096049" cy="16142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34" y="1280042"/>
            <a:ext cx="235267" cy="16142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991130" y="1280042"/>
            <a:ext cx="1479187" cy="20890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545206" y="1280042"/>
            <a:ext cx="1201876" cy="16142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22268" y="1280042"/>
            <a:ext cx="389051" cy="20890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83747" y="1571361"/>
            <a:ext cx="219785" cy="11394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85908" y="1523882"/>
            <a:ext cx="611475" cy="16142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69738" y="1523882"/>
            <a:ext cx="409287" cy="16142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268491" y="1523882"/>
            <a:ext cx="734107" cy="20890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12316" y="2011562"/>
            <a:ext cx="771524" cy="16142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893568" y="2011562"/>
            <a:ext cx="7933578" cy="20890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944941" y="2011562"/>
            <a:ext cx="746024" cy="20890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794886" y="2011562"/>
            <a:ext cx="410181" cy="16142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21979" y="2302881"/>
            <a:ext cx="450904" cy="161426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1525524" y="2217420"/>
            <a:ext cx="8211820" cy="247015"/>
            <a:chOff x="1525524" y="2217420"/>
            <a:chExt cx="8211820" cy="247015"/>
          </a:xfrm>
        </p:grpSpPr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25524" y="2217420"/>
              <a:ext cx="1216152" cy="2468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02052" y="2217420"/>
              <a:ext cx="365760" cy="24688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0756" y="2217420"/>
              <a:ext cx="519683" cy="24688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447288" y="2217420"/>
              <a:ext cx="1255776" cy="2468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42103" y="2217420"/>
              <a:ext cx="373379" cy="2468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945380" y="2217420"/>
              <a:ext cx="620268" cy="2468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516880" y="2217420"/>
              <a:ext cx="664463" cy="24688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126480" y="2217420"/>
              <a:ext cx="1284731" cy="24688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351776" y="2217420"/>
              <a:ext cx="1293876" cy="2468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4504" y="2217420"/>
              <a:ext cx="376427" cy="24688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910828" y="2217420"/>
              <a:ext cx="826007" cy="246887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021799" y="2743082"/>
            <a:ext cx="1387540" cy="161426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487538" y="2743082"/>
            <a:ext cx="1246388" cy="16142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790188" y="2743082"/>
            <a:ext cx="804479" cy="161426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4665338" y="2743082"/>
            <a:ext cx="1551510" cy="16142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283801" y="2743082"/>
            <a:ext cx="332263" cy="161426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672071" y="2743082"/>
            <a:ext cx="804479" cy="16142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7548716" y="2790561"/>
            <a:ext cx="360584" cy="113948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983070" y="2743082"/>
            <a:ext cx="1634445" cy="189913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543" y="2752578"/>
            <a:ext cx="121920" cy="15193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72892" y="2743082"/>
            <a:ext cx="994699" cy="20890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0795" y="2790561"/>
            <a:ext cx="45719" cy="113948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761187" y="1948687"/>
            <a:ext cx="802640" cy="2784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</a:pPr>
            <a:r>
              <a:rPr sz="1600" spc="-5" dirty="0"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Wingdings"/>
              <a:cs typeface="Wingdings"/>
            </a:endParaRPr>
          </a:p>
          <a:p>
            <a:pPr marR="5080" algn="r">
              <a:lnSpc>
                <a:spcPct val="100000"/>
              </a:lnSpc>
            </a:pPr>
            <a:r>
              <a:rPr sz="1600" spc="-5" dirty="0"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7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Wingdings"/>
              <a:cs typeface="Wingdings"/>
            </a:endParaRPr>
          </a:p>
          <a:p>
            <a:pPr marR="5080" algn="r">
              <a:lnSpc>
                <a:spcPct val="100000"/>
              </a:lnSpc>
            </a:pPr>
            <a:r>
              <a:rPr sz="1600" spc="-5" dirty="0"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pic>
        <p:nvPicPr>
          <p:cNvPr id="54" name="object 5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665732" y="3240258"/>
            <a:ext cx="658198" cy="151931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2396282" y="3230762"/>
            <a:ext cx="253365" cy="161925"/>
            <a:chOff x="2396282" y="3230762"/>
            <a:chExt cx="253365" cy="161925"/>
          </a:xfrm>
        </p:grpSpPr>
        <p:pic>
          <p:nvPicPr>
            <p:cNvPr id="56" name="object 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396282" y="3230762"/>
              <a:ext cx="29094" cy="16142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449437" y="3278241"/>
              <a:ext cx="199782" cy="113948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708148" y="3230762"/>
            <a:ext cx="809625" cy="161426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3589477" y="3230762"/>
            <a:ext cx="240030" cy="16142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3895344" y="3230762"/>
            <a:ext cx="1711642" cy="161426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5681869" y="3278241"/>
            <a:ext cx="314871" cy="161426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072039" y="3230762"/>
            <a:ext cx="1234186" cy="161426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523" y="3230762"/>
            <a:ext cx="235267" cy="161426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7693556" y="3230762"/>
            <a:ext cx="1546885" cy="208905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318119" y="3230762"/>
            <a:ext cx="1200495" cy="161426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0582656" y="3259249"/>
            <a:ext cx="622662" cy="132939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1665732" y="3474602"/>
            <a:ext cx="9677400" cy="1673860"/>
            <a:chOff x="1665732" y="3474602"/>
            <a:chExt cx="9677400" cy="1673860"/>
          </a:xfrm>
        </p:grpSpPr>
        <p:pic>
          <p:nvPicPr>
            <p:cNvPr id="68" name="object 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675243" y="3474602"/>
              <a:ext cx="1540871" cy="20890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65732" y="3680459"/>
              <a:ext cx="9660636" cy="24688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675281" y="3963806"/>
              <a:ext cx="1470669" cy="19940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245315" y="3963806"/>
              <a:ext cx="1900766" cy="161426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238336" y="3963806"/>
              <a:ext cx="968256" cy="20890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303661" y="3963806"/>
              <a:ext cx="2461786" cy="20890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847289" y="3963806"/>
              <a:ext cx="240323" cy="16142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179800" y="3963806"/>
              <a:ext cx="2027401" cy="16142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684768" y="4207646"/>
              <a:ext cx="1408662" cy="16142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9556" y="4207646"/>
              <a:ext cx="236220" cy="16142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475463" y="4207646"/>
              <a:ext cx="1474968" cy="20890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007864" y="4169663"/>
              <a:ext cx="1324356" cy="24688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8879" y="4169663"/>
              <a:ext cx="109726" cy="24688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665732" y="4413503"/>
              <a:ext cx="3130296" cy="24688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751832" y="4413503"/>
              <a:ext cx="2589275" cy="24688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296911" y="4413503"/>
              <a:ext cx="1293876" cy="24688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543544" y="4413503"/>
              <a:ext cx="987551" cy="24688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9483851" y="4413503"/>
              <a:ext cx="1043940" cy="24688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4160" y="4413503"/>
              <a:ext cx="109726" cy="24688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566277" y="4451486"/>
              <a:ext cx="638498" cy="16142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665732" y="4657343"/>
              <a:ext cx="783336" cy="24688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406396" y="4657343"/>
              <a:ext cx="1053083" cy="24688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413760" y="4657343"/>
              <a:ext cx="2324100" cy="24688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693664" y="4657343"/>
              <a:ext cx="5649468" cy="24688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665732" y="4899659"/>
              <a:ext cx="827532" cy="24841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447544" y="4899659"/>
              <a:ext cx="957071" cy="24841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360420" y="4899659"/>
              <a:ext cx="374903" cy="24841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666744" y="4899659"/>
              <a:ext cx="2869692" cy="24841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481572" y="4899659"/>
              <a:ext cx="880872" cy="24841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321296" y="4899659"/>
              <a:ext cx="222503" cy="24841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488935" y="4899659"/>
              <a:ext cx="1191768" cy="24841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9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1644" y="4899659"/>
              <a:ext cx="109727" cy="248412"/>
            </a:xfrm>
            <a:prstGeom prst="rect">
              <a:avLst/>
            </a:prstGeom>
          </p:spPr>
        </p:pic>
      </p:grpSp>
      <p:sp>
        <p:nvSpPr>
          <p:cNvPr id="100" name="object 100"/>
          <p:cNvSpPr txBox="1"/>
          <p:nvPr/>
        </p:nvSpPr>
        <p:spPr>
          <a:xfrm>
            <a:off x="761187" y="5364226"/>
            <a:ext cx="96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01" name="object 101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012349" y="5436342"/>
            <a:ext cx="544786" cy="151931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634138" y="5426846"/>
            <a:ext cx="1356711" cy="161426"/>
          </a:xfrm>
          <a:prstGeom prst="rect">
            <a:avLst/>
          </a:prstGeom>
        </p:spPr>
      </p:pic>
      <p:grpSp>
        <p:nvGrpSpPr>
          <p:cNvPr id="103" name="object 103"/>
          <p:cNvGrpSpPr/>
          <p:nvPr/>
        </p:nvGrpSpPr>
        <p:grpSpPr>
          <a:xfrm>
            <a:off x="2341661" y="5426846"/>
            <a:ext cx="8870950" cy="696595"/>
            <a:chOff x="2341661" y="5426846"/>
            <a:chExt cx="8870950" cy="696595"/>
          </a:xfrm>
        </p:grpSpPr>
        <p:pic>
          <p:nvPicPr>
            <p:cNvPr id="104" name="object 10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074389" y="5474325"/>
              <a:ext cx="231006" cy="11394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3382134" y="5426846"/>
              <a:ext cx="1409349" cy="20890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865057" y="5474325"/>
              <a:ext cx="460497" cy="16142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398424" y="5426846"/>
              <a:ext cx="975203" cy="16142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6457598" y="5426846"/>
              <a:ext cx="1117853" cy="20890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3319272" y="5629655"/>
              <a:ext cx="3595116" cy="24688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934200" y="5629655"/>
              <a:ext cx="347472" cy="24688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642860" y="5426846"/>
              <a:ext cx="754128" cy="16142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478480" y="5426846"/>
              <a:ext cx="240323" cy="16142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793816" y="5426846"/>
              <a:ext cx="692090" cy="161426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9561980" y="5426846"/>
              <a:ext cx="668356" cy="20890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10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5541" y="5426846"/>
              <a:ext cx="93979" cy="16142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482404" y="5426846"/>
              <a:ext cx="729715" cy="161426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301483" y="5629655"/>
              <a:ext cx="3735324" cy="24688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10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4691" y="5667638"/>
              <a:ext cx="140546" cy="161426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341661" y="5914526"/>
              <a:ext cx="1670016" cy="161426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1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0701" y="5914526"/>
              <a:ext cx="330041" cy="161426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487036" y="5962005"/>
              <a:ext cx="752475" cy="161426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322576" y="5914526"/>
              <a:ext cx="1991442" cy="208905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374636" y="5914526"/>
              <a:ext cx="905909" cy="161426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5131" y="6037970"/>
              <a:ext cx="36575" cy="37982"/>
            </a:xfrm>
            <a:prstGeom prst="rect">
              <a:avLst/>
            </a:prstGeom>
          </p:spPr>
        </p:pic>
      </p:grpSp>
      <p:pic>
        <p:nvPicPr>
          <p:cNvPr id="125" name="object 125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2098929" y="5667638"/>
            <a:ext cx="590550" cy="161426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2815231" y="5667638"/>
            <a:ext cx="229137" cy="161426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1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601" y="5715117"/>
            <a:ext cx="37591" cy="113948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002791" y="5667638"/>
            <a:ext cx="970162" cy="408314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662" y="5914526"/>
            <a:ext cx="235267" cy="1614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7680" y="224027"/>
            <a:ext cx="11374755" cy="600710"/>
            <a:chOff x="487680" y="224027"/>
            <a:chExt cx="11374755" cy="60071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80" y="224027"/>
              <a:ext cx="801624" cy="5394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7586" y="805433"/>
              <a:ext cx="11364595" cy="0"/>
            </a:xfrm>
            <a:custGeom>
              <a:avLst/>
              <a:gdLst/>
              <a:ahLst/>
              <a:cxnLst/>
              <a:rect l="l" t="t" r="r" b="b"/>
              <a:pathLst>
                <a:path w="11364595">
                  <a:moveTo>
                    <a:pt x="0" y="0"/>
                  </a:moveTo>
                  <a:lnTo>
                    <a:pt x="11364468" y="0"/>
                  </a:lnTo>
                </a:path>
              </a:pathLst>
            </a:custGeom>
            <a:ln w="38100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2166" y="272033"/>
              <a:ext cx="287593" cy="304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8810" y="310133"/>
              <a:ext cx="1638300" cy="2666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1159" y="259333"/>
              <a:ext cx="2325250" cy="4127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6676" y="272033"/>
              <a:ext cx="867066" cy="3047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3306" y="433959"/>
              <a:ext cx="112541" cy="666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75355" y="272033"/>
              <a:ext cx="2253257" cy="3047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1405" y="433959"/>
              <a:ext cx="112437" cy="666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77622" y="262508"/>
              <a:ext cx="381896" cy="3143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87770" y="262508"/>
              <a:ext cx="1510300" cy="31432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026265" y="6498742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57427" y="1394460"/>
            <a:ext cx="4273550" cy="922019"/>
            <a:chOff x="757427" y="1394460"/>
            <a:chExt cx="4273550" cy="922019"/>
          </a:xfrm>
        </p:grpSpPr>
        <p:sp>
          <p:nvSpPr>
            <p:cNvPr id="16" name="object 16"/>
            <p:cNvSpPr/>
            <p:nvPr/>
          </p:nvSpPr>
          <p:spPr>
            <a:xfrm>
              <a:off x="757427" y="1394460"/>
              <a:ext cx="4273550" cy="922019"/>
            </a:xfrm>
            <a:custGeom>
              <a:avLst/>
              <a:gdLst/>
              <a:ahLst/>
              <a:cxnLst/>
              <a:rect l="l" t="t" r="r" b="b"/>
              <a:pathLst>
                <a:path w="4273550" h="922019">
                  <a:moveTo>
                    <a:pt x="4273042" y="0"/>
                  </a:moveTo>
                  <a:lnTo>
                    <a:pt x="0" y="0"/>
                  </a:lnTo>
                  <a:lnTo>
                    <a:pt x="0" y="922020"/>
                  </a:lnTo>
                  <a:lnTo>
                    <a:pt x="4273042" y="922020"/>
                  </a:lnTo>
                  <a:lnTo>
                    <a:pt x="4273042" y="0"/>
                  </a:lnTo>
                  <a:close/>
                </a:path>
              </a:pathLst>
            </a:custGeom>
            <a:solidFill>
              <a:srgbClr val="005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27147" y="1437132"/>
              <a:ext cx="1235964" cy="2788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5587" y="1711452"/>
              <a:ext cx="1045463" cy="2788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05227" y="1711452"/>
              <a:ext cx="2429255" cy="2788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61287" y="1985772"/>
              <a:ext cx="3576828" cy="278891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5202935" y="1400555"/>
            <a:ext cx="5352415" cy="923290"/>
            <a:chOff x="5202935" y="1400555"/>
            <a:chExt cx="5352415" cy="923290"/>
          </a:xfrm>
        </p:grpSpPr>
        <p:sp>
          <p:nvSpPr>
            <p:cNvPr id="22" name="object 22"/>
            <p:cNvSpPr/>
            <p:nvPr/>
          </p:nvSpPr>
          <p:spPr>
            <a:xfrm>
              <a:off x="6035039" y="1400555"/>
              <a:ext cx="4519930" cy="923290"/>
            </a:xfrm>
            <a:custGeom>
              <a:avLst/>
              <a:gdLst/>
              <a:ahLst/>
              <a:cxnLst/>
              <a:rect l="l" t="t" r="r" b="b"/>
              <a:pathLst>
                <a:path w="4519930" h="923289">
                  <a:moveTo>
                    <a:pt x="4519802" y="0"/>
                  </a:moveTo>
                  <a:lnTo>
                    <a:pt x="0" y="0"/>
                  </a:lnTo>
                  <a:lnTo>
                    <a:pt x="0" y="923163"/>
                  </a:lnTo>
                  <a:lnTo>
                    <a:pt x="4519802" y="923163"/>
                  </a:lnTo>
                  <a:lnTo>
                    <a:pt x="4519802" y="0"/>
                  </a:lnTo>
                  <a:close/>
                </a:path>
              </a:pathLst>
            </a:custGeom>
            <a:solidFill>
              <a:srgbClr val="005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39127" y="1443227"/>
              <a:ext cx="3221735" cy="2788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94119" y="1717547"/>
              <a:ext cx="3688079" cy="2788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880091" y="1717547"/>
              <a:ext cx="521207" cy="27889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215127" y="1476755"/>
              <a:ext cx="795655" cy="662940"/>
            </a:xfrm>
            <a:custGeom>
              <a:avLst/>
              <a:gdLst/>
              <a:ahLst/>
              <a:cxnLst/>
              <a:rect l="l" t="t" r="r" b="b"/>
              <a:pathLst>
                <a:path w="795654" h="662939">
                  <a:moveTo>
                    <a:pt x="463169" y="0"/>
                  </a:moveTo>
                  <a:lnTo>
                    <a:pt x="463169" y="165735"/>
                  </a:lnTo>
                  <a:lnTo>
                    <a:pt x="0" y="165735"/>
                  </a:lnTo>
                  <a:lnTo>
                    <a:pt x="0" y="497205"/>
                  </a:lnTo>
                  <a:lnTo>
                    <a:pt x="463169" y="497205"/>
                  </a:lnTo>
                  <a:lnTo>
                    <a:pt x="463169" y="662940"/>
                  </a:lnTo>
                  <a:lnTo>
                    <a:pt x="795147" y="331470"/>
                  </a:lnTo>
                  <a:lnTo>
                    <a:pt x="463169" y="0"/>
                  </a:lnTo>
                  <a:close/>
                </a:path>
              </a:pathLst>
            </a:custGeom>
            <a:solidFill>
              <a:srgbClr val="A900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15889" y="1477517"/>
              <a:ext cx="795655" cy="662940"/>
            </a:xfrm>
            <a:custGeom>
              <a:avLst/>
              <a:gdLst/>
              <a:ahLst/>
              <a:cxnLst/>
              <a:rect l="l" t="t" r="r" b="b"/>
              <a:pathLst>
                <a:path w="795654" h="662939">
                  <a:moveTo>
                    <a:pt x="0" y="165735"/>
                  </a:moveTo>
                  <a:lnTo>
                    <a:pt x="463169" y="165735"/>
                  </a:lnTo>
                  <a:lnTo>
                    <a:pt x="463169" y="0"/>
                  </a:lnTo>
                  <a:lnTo>
                    <a:pt x="795147" y="331470"/>
                  </a:lnTo>
                  <a:lnTo>
                    <a:pt x="463169" y="662940"/>
                  </a:lnTo>
                  <a:lnTo>
                    <a:pt x="463169" y="497205"/>
                  </a:lnTo>
                  <a:lnTo>
                    <a:pt x="0" y="497205"/>
                  </a:lnTo>
                  <a:lnTo>
                    <a:pt x="0" y="16573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" name="object 28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591" y="1018794"/>
            <a:ext cx="3788564" cy="22311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595" y="1018794"/>
            <a:ext cx="3191091" cy="223113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6009132" y="2545079"/>
            <a:ext cx="5213985" cy="1324610"/>
            <a:chOff x="6009132" y="2545079"/>
            <a:chExt cx="5213985" cy="1324610"/>
          </a:xfrm>
        </p:grpSpPr>
        <p:sp>
          <p:nvSpPr>
            <p:cNvPr id="31" name="object 31"/>
            <p:cNvSpPr/>
            <p:nvPr/>
          </p:nvSpPr>
          <p:spPr>
            <a:xfrm>
              <a:off x="6009132" y="2545079"/>
              <a:ext cx="5154295" cy="1324610"/>
            </a:xfrm>
            <a:custGeom>
              <a:avLst/>
              <a:gdLst/>
              <a:ahLst/>
              <a:cxnLst/>
              <a:rect l="l" t="t" r="r" b="b"/>
              <a:pathLst>
                <a:path w="5154295" h="1324610">
                  <a:moveTo>
                    <a:pt x="5154041" y="0"/>
                  </a:moveTo>
                  <a:lnTo>
                    <a:pt x="0" y="0"/>
                  </a:lnTo>
                  <a:lnTo>
                    <a:pt x="0" y="1324102"/>
                  </a:lnTo>
                  <a:lnTo>
                    <a:pt x="5154041" y="1324102"/>
                  </a:lnTo>
                  <a:lnTo>
                    <a:pt x="5154041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8700" y="2590799"/>
              <a:ext cx="4469383" cy="24688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483596" y="2590799"/>
              <a:ext cx="739140" cy="24688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1768" y="2834639"/>
              <a:ext cx="4789424" cy="2468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5038" y="3078479"/>
              <a:ext cx="3197097" cy="24688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031736" y="3290317"/>
              <a:ext cx="3107690" cy="7620"/>
            </a:xfrm>
            <a:custGeom>
              <a:avLst/>
              <a:gdLst/>
              <a:ahLst/>
              <a:cxnLst/>
              <a:rect l="l" t="t" r="r" b="b"/>
              <a:pathLst>
                <a:path w="3107690" h="7620">
                  <a:moveTo>
                    <a:pt x="3107181" y="0"/>
                  </a:moveTo>
                  <a:lnTo>
                    <a:pt x="0" y="0"/>
                  </a:lnTo>
                  <a:lnTo>
                    <a:pt x="0" y="7618"/>
                  </a:lnTo>
                  <a:lnTo>
                    <a:pt x="3107181" y="7618"/>
                  </a:lnTo>
                  <a:lnTo>
                    <a:pt x="3107181" y="0"/>
                  </a:lnTo>
                  <a:close/>
                </a:path>
              </a:pathLst>
            </a:custGeom>
            <a:solidFill>
              <a:srgbClr val="005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55436" y="3567683"/>
              <a:ext cx="323088" cy="24688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6980" y="3567683"/>
              <a:ext cx="2540507" cy="24688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0139" y="3567683"/>
              <a:ext cx="719327" cy="2468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0596" y="3567683"/>
              <a:ext cx="1434083" cy="246887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6185408" y="3406177"/>
            <a:ext cx="4667885" cy="1057275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R="173990" algn="r">
              <a:lnSpc>
                <a:spcPct val="100000"/>
              </a:lnSpc>
              <a:spcBef>
                <a:spcPts val="1170"/>
              </a:spcBef>
            </a:pPr>
            <a:r>
              <a:rPr sz="1600" b="1" spc="-5" dirty="0">
                <a:solidFill>
                  <a:srgbClr val="005C55"/>
                </a:solidFill>
                <a:latin typeface="Nirmala UI"/>
                <a:cs typeface="Nirmala UI"/>
              </a:rPr>
              <a:t>°</a:t>
            </a:r>
            <a:endParaRPr sz="1600">
              <a:latin typeface="Nirmala UI"/>
              <a:cs typeface="Nirmala UI"/>
            </a:endParaRPr>
          </a:p>
          <a:p>
            <a:pPr marL="12700" marR="5080" algn="just">
              <a:lnSpc>
                <a:spcPct val="100000"/>
              </a:lnSpc>
              <a:spcBef>
                <a:spcPts val="810"/>
              </a:spcBef>
            </a:pPr>
            <a:r>
              <a:rPr sz="1200" i="1" spc="-5" dirty="0">
                <a:latin typeface="Arial"/>
                <a:cs typeface="Arial"/>
              </a:rPr>
              <a:t>« </a:t>
            </a:r>
            <a:r>
              <a:rPr sz="1200" i="1" spc="-10" dirty="0">
                <a:latin typeface="Arial"/>
                <a:cs typeface="Arial"/>
              </a:rPr>
              <a:t>Au sens </a:t>
            </a:r>
            <a:r>
              <a:rPr sz="1200" i="1" spc="-5" dirty="0">
                <a:latin typeface="Arial"/>
                <a:cs typeface="Arial"/>
              </a:rPr>
              <a:t>du </a:t>
            </a:r>
            <a:r>
              <a:rPr sz="1200" i="1" spc="-10" dirty="0">
                <a:latin typeface="Arial"/>
                <a:cs typeface="Arial"/>
              </a:rPr>
              <a:t>présent article, la </a:t>
            </a:r>
            <a:r>
              <a:rPr sz="1200" i="1" spc="-15" dirty="0">
                <a:latin typeface="Arial"/>
                <a:cs typeface="Arial"/>
              </a:rPr>
              <a:t>consommation </a:t>
            </a:r>
            <a:r>
              <a:rPr sz="1200" i="1" spc="-5" dirty="0">
                <a:latin typeface="Arial"/>
                <a:cs typeface="Arial"/>
              </a:rPr>
              <a:t>des </a:t>
            </a:r>
            <a:r>
              <a:rPr sz="1200" i="1" spc="-10" dirty="0">
                <a:latin typeface="Arial"/>
                <a:cs typeface="Arial"/>
              </a:rPr>
              <a:t>espaces </a:t>
            </a:r>
            <a:r>
              <a:rPr sz="1200" i="1" spc="-5" dirty="0">
                <a:latin typeface="Arial"/>
                <a:cs typeface="Arial"/>
              </a:rPr>
              <a:t>naturels, </a:t>
            </a:r>
            <a:r>
              <a:rPr sz="1200" i="1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agricoles </a:t>
            </a:r>
            <a:r>
              <a:rPr sz="1200" i="1" dirty="0">
                <a:latin typeface="Arial"/>
                <a:cs typeface="Arial"/>
              </a:rPr>
              <a:t>et </a:t>
            </a:r>
            <a:r>
              <a:rPr sz="1200" i="1" spc="-5" dirty="0">
                <a:latin typeface="Arial"/>
                <a:cs typeface="Arial"/>
              </a:rPr>
              <a:t>forestiers </a:t>
            </a:r>
            <a:r>
              <a:rPr sz="1200" i="1" dirty="0">
                <a:latin typeface="Arial"/>
                <a:cs typeface="Arial"/>
              </a:rPr>
              <a:t>est </a:t>
            </a:r>
            <a:r>
              <a:rPr sz="1200" i="1" spc="-10" dirty="0">
                <a:latin typeface="Arial"/>
                <a:cs typeface="Arial"/>
              </a:rPr>
              <a:t>entendue </a:t>
            </a:r>
            <a:r>
              <a:rPr sz="1200" i="1" spc="-20" dirty="0">
                <a:latin typeface="Arial"/>
                <a:cs typeface="Arial"/>
              </a:rPr>
              <a:t>comme </a:t>
            </a:r>
            <a:r>
              <a:rPr sz="1200" i="1" dirty="0">
                <a:latin typeface="Arial"/>
                <a:cs typeface="Arial"/>
              </a:rPr>
              <a:t>la </a:t>
            </a:r>
            <a:r>
              <a:rPr sz="12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création ou l’extension 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effective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d’</a:t>
            </a:r>
            <a:r>
              <a:rPr sz="12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espaces</a:t>
            </a:r>
            <a:r>
              <a:rPr sz="1200" i="1" u="sng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urbanisés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sur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le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territoire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concerné.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»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57427" y="2542032"/>
            <a:ext cx="4343400" cy="1532890"/>
            <a:chOff x="757427" y="2542032"/>
            <a:chExt cx="4343400" cy="1532890"/>
          </a:xfrm>
        </p:grpSpPr>
        <p:sp>
          <p:nvSpPr>
            <p:cNvPr id="43" name="object 43"/>
            <p:cNvSpPr/>
            <p:nvPr/>
          </p:nvSpPr>
          <p:spPr>
            <a:xfrm>
              <a:off x="757427" y="2542032"/>
              <a:ext cx="4273550" cy="1532890"/>
            </a:xfrm>
            <a:custGeom>
              <a:avLst/>
              <a:gdLst/>
              <a:ahLst/>
              <a:cxnLst/>
              <a:rect l="l" t="t" r="r" b="b"/>
              <a:pathLst>
                <a:path w="4273550" h="1532889">
                  <a:moveTo>
                    <a:pt x="4273042" y="0"/>
                  </a:moveTo>
                  <a:lnTo>
                    <a:pt x="0" y="0"/>
                  </a:lnTo>
                  <a:lnTo>
                    <a:pt x="0" y="1532763"/>
                  </a:lnTo>
                  <a:lnTo>
                    <a:pt x="4273042" y="1532763"/>
                  </a:lnTo>
                  <a:lnTo>
                    <a:pt x="427304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9219" y="2575560"/>
              <a:ext cx="3177539" cy="24688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87" y="2819400"/>
              <a:ext cx="4244340" cy="2468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87524" y="3063240"/>
              <a:ext cx="1322831" cy="24688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11" y="3550920"/>
              <a:ext cx="4102608" cy="246888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720851" y="5545718"/>
            <a:ext cx="5271135" cy="1184275"/>
            <a:chOff x="720851" y="5545718"/>
            <a:chExt cx="5271135" cy="1184275"/>
          </a:xfrm>
        </p:grpSpPr>
        <p:pic>
          <p:nvPicPr>
            <p:cNvPr id="49" name="object 4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39875" y="5545718"/>
              <a:ext cx="1483802" cy="20890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20851" y="5751576"/>
              <a:ext cx="124967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83335" y="5751576"/>
              <a:ext cx="3532632" cy="2468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18431" y="5751576"/>
              <a:ext cx="976884" cy="24688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20851" y="5995416"/>
              <a:ext cx="1051560" cy="24688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20851" y="6239256"/>
              <a:ext cx="124967" cy="2468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83335" y="6239256"/>
              <a:ext cx="4088891" cy="2468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20851" y="6483096"/>
              <a:ext cx="1097280" cy="246888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5183123" y="5762244"/>
              <a:ext cx="795655" cy="365760"/>
            </a:xfrm>
            <a:custGeom>
              <a:avLst/>
              <a:gdLst/>
              <a:ahLst/>
              <a:cxnLst/>
              <a:rect l="l" t="t" r="r" b="b"/>
              <a:pathLst>
                <a:path w="795654" h="365760">
                  <a:moveTo>
                    <a:pt x="612013" y="0"/>
                  </a:moveTo>
                  <a:lnTo>
                    <a:pt x="612013" y="91439"/>
                  </a:lnTo>
                  <a:lnTo>
                    <a:pt x="0" y="91439"/>
                  </a:lnTo>
                  <a:lnTo>
                    <a:pt x="0" y="274319"/>
                  </a:lnTo>
                  <a:lnTo>
                    <a:pt x="612013" y="274319"/>
                  </a:lnTo>
                  <a:lnTo>
                    <a:pt x="612013" y="365759"/>
                  </a:lnTo>
                  <a:lnTo>
                    <a:pt x="795147" y="182879"/>
                  </a:lnTo>
                  <a:lnTo>
                    <a:pt x="612013" y="0"/>
                  </a:lnTo>
                  <a:close/>
                </a:path>
              </a:pathLst>
            </a:custGeom>
            <a:solidFill>
              <a:srgbClr val="A900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183886" y="5763006"/>
              <a:ext cx="795655" cy="365760"/>
            </a:xfrm>
            <a:custGeom>
              <a:avLst/>
              <a:gdLst/>
              <a:ahLst/>
              <a:cxnLst/>
              <a:rect l="l" t="t" r="r" b="b"/>
              <a:pathLst>
                <a:path w="795654" h="365760">
                  <a:moveTo>
                    <a:pt x="0" y="91440"/>
                  </a:moveTo>
                  <a:lnTo>
                    <a:pt x="612013" y="91440"/>
                  </a:lnTo>
                  <a:lnTo>
                    <a:pt x="612013" y="0"/>
                  </a:lnTo>
                  <a:lnTo>
                    <a:pt x="795147" y="182880"/>
                  </a:lnTo>
                  <a:lnTo>
                    <a:pt x="612013" y="365760"/>
                  </a:lnTo>
                  <a:lnTo>
                    <a:pt x="612013" y="274320"/>
                  </a:lnTo>
                  <a:lnTo>
                    <a:pt x="0" y="274320"/>
                  </a:lnTo>
                  <a:lnTo>
                    <a:pt x="0" y="9144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6126479" y="5850753"/>
            <a:ext cx="5806440" cy="698500"/>
            <a:chOff x="6126479" y="5850753"/>
            <a:chExt cx="5806440" cy="698500"/>
          </a:xfrm>
        </p:grpSpPr>
        <p:pic>
          <p:nvPicPr>
            <p:cNvPr id="60" name="object 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145545" y="5850753"/>
              <a:ext cx="4022876" cy="21019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238609" y="5850753"/>
              <a:ext cx="856946" cy="21019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26479" y="6057900"/>
              <a:ext cx="5376672" cy="24688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126479" y="6301740"/>
              <a:ext cx="1371600" cy="24688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406639" y="6301740"/>
              <a:ext cx="4526280" cy="246887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00" y="5034462"/>
            <a:ext cx="5977097" cy="209621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6918959" y="4948428"/>
            <a:ext cx="3959860" cy="734695"/>
            <a:chOff x="6918959" y="4948428"/>
            <a:chExt cx="3959860" cy="734695"/>
          </a:xfrm>
        </p:grpSpPr>
        <p:pic>
          <p:nvPicPr>
            <p:cNvPr id="67" name="object 6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918959" y="5071872"/>
              <a:ext cx="67290" cy="2848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81443" y="4948428"/>
              <a:ext cx="1030224" cy="24688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2607" y="4948428"/>
              <a:ext cx="2665476" cy="24688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918959" y="5192268"/>
              <a:ext cx="124968" cy="24688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981443" y="5192268"/>
              <a:ext cx="1440179" cy="24688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317991" y="5192268"/>
              <a:ext cx="408431" cy="24688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4315" y="5192268"/>
              <a:ext cx="2013203" cy="24688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536935" y="5192268"/>
              <a:ext cx="341375" cy="24688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8959" y="5436108"/>
              <a:ext cx="2461259" cy="2468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7942" y="365760"/>
              <a:ext cx="6880593" cy="495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8044" y="804671"/>
              <a:ext cx="5095887" cy="4953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03300" y="4189857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5695" y="1556003"/>
            <a:ext cx="10738485" cy="4859020"/>
            <a:chOff x="615695" y="1556003"/>
            <a:chExt cx="10738485" cy="485902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207" y="4215383"/>
              <a:ext cx="335279" cy="2788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9847" y="4215383"/>
              <a:ext cx="2467355" cy="2788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695" y="4764024"/>
              <a:ext cx="1716024" cy="2788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00656" y="4764024"/>
              <a:ext cx="3319272" cy="2788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05628" y="4764024"/>
              <a:ext cx="992124" cy="2788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5695" y="5038344"/>
              <a:ext cx="1144524" cy="2788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3728" y="5038344"/>
              <a:ext cx="7802880" cy="2788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5695" y="5312663"/>
              <a:ext cx="515111" cy="2788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1268" y="5312663"/>
              <a:ext cx="5330952" cy="2788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20967" y="5312663"/>
              <a:ext cx="4299203" cy="2788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08919" y="5312663"/>
              <a:ext cx="940307" cy="2788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5695" y="5583936"/>
              <a:ext cx="2999232" cy="2788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60063" y="5583936"/>
              <a:ext cx="2654808" cy="27889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169151" y="5583936"/>
              <a:ext cx="2008631" cy="27889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2207" y="6135624"/>
              <a:ext cx="353568" cy="2788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78991" y="6135624"/>
              <a:ext cx="2749296" cy="2788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33800" y="6135624"/>
              <a:ext cx="6557772" cy="2788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69847" y="1556003"/>
              <a:ext cx="3054095" cy="241401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161019" y="1556003"/>
              <a:ext cx="3192779" cy="241401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03300" y="6111036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68485" y="1768220"/>
            <a:ext cx="17532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tifi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ci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alis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r>
              <a:rPr sz="14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4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sols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639055" y="1556003"/>
            <a:ext cx="6619240" cy="3035935"/>
            <a:chOff x="4639055" y="1556003"/>
            <a:chExt cx="6619240" cy="3035935"/>
          </a:xfrm>
        </p:grpSpPr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639055" y="1556003"/>
              <a:ext cx="3159252" cy="24612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276332" y="4128515"/>
              <a:ext cx="981455" cy="463295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5394197" y="1786508"/>
            <a:ext cx="179958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omm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b="1" spc="-114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pa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51482" y="1818843"/>
            <a:ext cx="17056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Pho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hie</a:t>
            </a:r>
            <a:r>
              <a:rPr sz="1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aé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ien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10276" y="3751275"/>
            <a:ext cx="222377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Simulation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partir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l’OCSGE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054845" y="3672332"/>
            <a:ext cx="2223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Simulation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partir</a:t>
            </a:r>
            <a:r>
              <a:rPr sz="1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l’OCSGE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00" y="562356"/>
              <a:ext cx="9118092" cy="4968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00" y="1002791"/>
              <a:ext cx="4684776" cy="4953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88288" y="2383917"/>
            <a:ext cx="9312910" cy="127063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2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spc="-5" dirty="0">
                <a:latin typeface="Calibri"/>
                <a:cs typeface="Calibri"/>
              </a:rPr>
              <a:t>Un</a:t>
            </a:r>
            <a:r>
              <a:rPr sz="2400" spc="-20" dirty="0">
                <a:latin typeface="Calibri"/>
                <a:cs typeface="Calibri"/>
              </a:rPr>
              <a:t> décret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prévoit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des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critères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60" dirty="0">
                <a:latin typeface="Calibri"/>
                <a:cs typeface="Calibri"/>
              </a:rPr>
              <a:t>d’exemption</a:t>
            </a:r>
            <a:endParaRPr sz="2400">
              <a:latin typeface="Calibri"/>
              <a:cs typeface="Calibri"/>
            </a:endParaRPr>
          </a:p>
          <a:p>
            <a:pPr marL="241300" marR="5080" indent="-228600">
              <a:lnSpc>
                <a:spcPts val="2600"/>
              </a:lnSpc>
              <a:spcBef>
                <a:spcPts val="1040"/>
              </a:spcBef>
              <a:buFont typeface="Arial MT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Un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arrêté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précise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caractéristiques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techniques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minimales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pour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que </a:t>
            </a:r>
            <a:r>
              <a:rPr sz="2400" dirty="0">
                <a:latin typeface="Calibri"/>
                <a:cs typeface="Calibri"/>
              </a:rPr>
              <a:t>ces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critères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soient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satisfaits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8288" y="5523077"/>
            <a:ext cx="9869170" cy="10617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1300" marR="5080" indent="-228600">
              <a:lnSpc>
                <a:spcPct val="91700"/>
              </a:lnSpc>
              <a:spcBef>
                <a:spcPts val="340"/>
              </a:spcBef>
            </a:pPr>
            <a:r>
              <a:rPr sz="2400" spc="-5" dirty="0">
                <a:latin typeface="Symbol"/>
                <a:cs typeface="Symbol"/>
              </a:rPr>
              <a:t></a:t>
            </a:r>
            <a:r>
              <a:rPr sz="2400" spc="-5" dirty="0">
                <a:latin typeface="Calibri"/>
                <a:cs typeface="Calibri"/>
              </a:rPr>
              <a:t>Une base de données nationale </a:t>
            </a:r>
            <a:r>
              <a:rPr sz="2400" spc="-20" dirty="0">
                <a:latin typeface="Calibri"/>
                <a:cs typeface="Calibri"/>
              </a:rPr>
              <a:t>directement </a:t>
            </a:r>
            <a:r>
              <a:rPr sz="2400" spc="-10" dirty="0">
                <a:latin typeface="Calibri"/>
                <a:cs typeface="Calibri"/>
              </a:rPr>
              <a:t>utilisable </a:t>
            </a:r>
            <a:r>
              <a:rPr sz="2400" spc="-5" dirty="0">
                <a:latin typeface="Calibri"/>
                <a:cs typeface="Calibri"/>
              </a:rPr>
              <a:t>par </a:t>
            </a:r>
            <a:r>
              <a:rPr sz="2400" dirty="0">
                <a:latin typeface="Calibri"/>
                <a:cs typeface="Calibri"/>
              </a:rPr>
              <a:t>les </a:t>
            </a:r>
            <a:r>
              <a:rPr sz="2400" spc="-20" dirty="0">
                <a:latin typeface="Calibri"/>
                <a:cs typeface="Calibri"/>
              </a:rPr>
              <a:t>collectivités lors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45" dirty="0">
                <a:latin typeface="Calibri"/>
                <a:cs typeface="Calibri"/>
              </a:rPr>
              <a:t>l’élaboration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leur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document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d’urbanisme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(POTENTIEL),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l’intégration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à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l’OCSGE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à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l’étude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95172" y="1127760"/>
            <a:ext cx="10561320" cy="4236720"/>
            <a:chOff x="995172" y="1127760"/>
            <a:chExt cx="10561320" cy="423672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9224" y="1127760"/>
              <a:ext cx="3287268" cy="18150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5172" y="3727704"/>
              <a:ext cx="4945380" cy="15864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3095" y="3688080"/>
              <a:ext cx="4821936" cy="167640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89305" y="1895983"/>
            <a:ext cx="736980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none" dirty="0">
                <a:solidFill>
                  <a:srgbClr val="000000"/>
                </a:solidFill>
              </a:rPr>
              <a:t>=&gt;</a:t>
            </a:r>
            <a:r>
              <a:rPr sz="2400" u="none" spc="-15" dirty="0">
                <a:solidFill>
                  <a:srgbClr val="000000"/>
                </a:solidFill>
              </a:rPr>
              <a:t> Projets</a:t>
            </a:r>
            <a:r>
              <a:rPr sz="2400" u="none" spc="-30" dirty="0">
                <a:solidFill>
                  <a:srgbClr val="000000"/>
                </a:solidFill>
              </a:rPr>
              <a:t> </a:t>
            </a:r>
            <a:r>
              <a:rPr sz="2400" u="none" spc="-5" dirty="0">
                <a:solidFill>
                  <a:srgbClr val="000000"/>
                </a:solidFill>
              </a:rPr>
              <a:t>de</a:t>
            </a:r>
            <a:r>
              <a:rPr sz="2400" u="none" spc="-25" dirty="0">
                <a:solidFill>
                  <a:srgbClr val="000000"/>
                </a:solidFill>
              </a:rPr>
              <a:t> </a:t>
            </a:r>
            <a:r>
              <a:rPr sz="2400" u="none" spc="-10" dirty="0">
                <a:solidFill>
                  <a:srgbClr val="000000"/>
                </a:solidFill>
              </a:rPr>
              <a:t>textes</a:t>
            </a:r>
            <a:r>
              <a:rPr sz="2400" u="none" spc="-75" dirty="0">
                <a:solidFill>
                  <a:srgbClr val="000000"/>
                </a:solidFill>
              </a:rPr>
              <a:t> </a:t>
            </a:r>
            <a:r>
              <a:rPr sz="2400" u="none" dirty="0">
                <a:solidFill>
                  <a:srgbClr val="000000"/>
                </a:solidFill>
              </a:rPr>
              <a:t>en</a:t>
            </a:r>
            <a:r>
              <a:rPr sz="2400" u="none" spc="-25" dirty="0">
                <a:solidFill>
                  <a:srgbClr val="000000"/>
                </a:solidFill>
              </a:rPr>
              <a:t> </a:t>
            </a:r>
            <a:r>
              <a:rPr sz="2400" u="none" spc="-15" dirty="0">
                <a:solidFill>
                  <a:srgbClr val="000000"/>
                </a:solidFill>
              </a:rPr>
              <a:t>cours</a:t>
            </a:r>
            <a:r>
              <a:rPr sz="2400" u="none" spc="-55" dirty="0">
                <a:solidFill>
                  <a:srgbClr val="000000"/>
                </a:solidFill>
              </a:rPr>
              <a:t> </a:t>
            </a:r>
            <a:r>
              <a:rPr sz="2400" u="none" spc="-5" dirty="0">
                <a:solidFill>
                  <a:srgbClr val="000000"/>
                </a:solidFill>
              </a:rPr>
              <a:t>de</a:t>
            </a:r>
            <a:r>
              <a:rPr sz="2400" u="none" spc="-20" dirty="0">
                <a:solidFill>
                  <a:srgbClr val="000000"/>
                </a:solidFill>
              </a:rPr>
              <a:t> </a:t>
            </a:r>
            <a:r>
              <a:rPr sz="2400" u="none" spc="-15" dirty="0">
                <a:solidFill>
                  <a:srgbClr val="000000"/>
                </a:solidFill>
              </a:rPr>
              <a:t>consultation </a:t>
            </a:r>
            <a:r>
              <a:rPr sz="2400" u="none" dirty="0">
                <a:solidFill>
                  <a:srgbClr val="000000"/>
                </a:solidFill>
              </a:rPr>
              <a:t>(CNEN,</a:t>
            </a:r>
            <a:r>
              <a:rPr sz="2400" u="none" spc="-40" dirty="0">
                <a:solidFill>
                  <a:srgbClr val="000000"/>
                </a:solidFill>
              </a:rPr>
              <a:t> </a:t>
            </a:r>
            <a:r>
              <a:rPr sz="2400" u="none" spc="-5" dirty="0">
                <a:solidFill>
                  <a:srgbClr val="000000"/>
                </a:solidFill>
              </a:rPr>
              <a:t>CSE…):</a:t>
            </a:r>
            <a:endParaRPr sz="2400"/>
          </a:p>
        </p:txBody>
      </p:sp>
      <p:sp>
        <p:nvSpPr>
          <p:cNvPr id="12" name="object 12"/>
          <p:cNvSpPr txBox="1"/>
          <p:nvPr/>
        </p:nvSpPr>
        <p:spPr>
          <a:xfrm>
            <a:off x="10160000" y="1168653"/>
            <a:ext cx="1254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NS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18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ENAF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45282" y="3692779"/>
            <a:ext cx="17614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NON</a:t>
            </a:r>
            <a:r>
              <a:rPr sz="18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CONSO</a:t>
            </a:r>
            <a:r>
              <a:rPr sz="18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ENAF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91296" y="3659504"/>
            <a:ext cx="17614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NON</a:t>
            </a:r>
            <a:r>
              <a:rPr sz="18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CONSO</a:t>
            </a:r>
            <a:r>
              <a:rPr sz="18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ENAF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7183" y="2420111"/>
              <a:ext cx="6755892" cy="6187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7183" y="3334511"/>
              <a:ext cx="6152388" cy="6187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9270" y="422785"/>
            <a:ext cx="9501588" cy="2593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40203" y="732370"/>
            <a:ext cx="3590203" cy="3157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9643" y="6571392"/>
            <a:ext cx="450406" cy="962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17252" y="6571392"/>
            <a:ext cx="134112" cy="962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07140" y="6571392"/>
            <a:ext cx="295275" cy="9620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15349" y="1553972"/>
            <a:ext cx="1425706" cy="2413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05477" y="1553972"/>
            <a:ext cx="5817557" cy="2413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02252" y="1553972"/>
            <a:ext cx="906505" cy="19303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02640" y="1393012"/>
            <a:ext cx="234950" cy="76644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850" spc="-5" dirty="0">
                <a:latin typeface="Wingdings"/>
                <a:cs typeface="Wingdings"/>
              </a:rPr>
              <a:t></a:t>
            </a:r>
            <a:endParaRPr sz="18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850" spc="-5" dirty="0">
                <a:latin typeface="Wingdings"/>
                <a:cs typeface="Wingdings"/>
              </a:rPr>
              <a:t></a:t>
            </a:r>
            <a:endParaRPr sz="1850">
              <a:latin typeface="Wingdings"/>
              <a:cs typeface="Wingding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196339" y="1927351"/>
            <a:ext cx="9632315" cy="526415"/>
            <a:chOff x="1196339" y="1927351"/>
            <a:chExt cx="9632315" cy="52641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5383" y="1927351"/>
              <a:ext cx="875989" cy="1930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3611" y="1927351"/>
              <a:ext cx="8654664" cy="2413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96339" y="2164079"/>
              <a:ext cx="7819644" cy="2895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95587" y="2164079"/>
              <a:ext cx="890016" cy="2895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37775" y="2164079"/>
              <a:ext cx="128016" cy="28956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802640" y="3542906"/>
            <a:ext cx="234950" cy="113792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1850" spc="-5" dirty="0">
                <a:latin typeface="Wingdings"/>
                <a:cs typeface="Wingdings"/>
              </a:rPr>
              <a:t></a:t>
            </a:r>
            <a:endParaRPr sz="18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850" dirty="0">
                <a:latin typeface="Wingdings"/>
                <a:cs typeface="Wingdings"/>
              </a:rPr>
              <a:t></a:t>
            </a:r>
            <a:endParaRPr sz="18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850" spc="-5" dirty="0">
                <a:latin typeface="Wingdings"/>
                <a:cs typeface="Wingdings"/>
              </a:rPr>
              <a:t></a:t>
            </a:r>
            <a:endParaRPr sz="1850">
              <a:latin typeface="Wingdings"/>
              <a:cs typeface="Wingding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05888" y="3702811"/>
            <a:ext cx="878471" cy="23164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173989" y="3702811"/>
            <a:ext cx="1933928" cy="19303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190219" y="3702811"/>
            <a:ext cx="2987932" cy="24130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256068" y="3770376"/>
            <a:ext cx="113385" cy="10617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215508" y="4088891"/>
            <a:ext cx="230022" cy="18338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528959" y="4079240"/>
            <a:ext cx="2411577" cy="19303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4002023" y="4030979"/>
            <a:ext cx="2242185" cy="289560"/>
            <a:chOff x="4002023" y="4030979"/>
            <a:chExt cx="2242185" cy="289560"/>
          </a:xfrm>
        </p:grpSpPr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02023" y="4185411"/>
              <a:ext cx="78028" cy="289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75175" y="4030979"/>
              <a:ext cx="2168652" cy="289560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215459" y="4404359"/>
            <a:ext cx="4131310" cy="289560"/>
            <a:chOff x="1215459" y="4404359"/>
            <a:chExt cx="4131310" cy="289560"/>
          </a:xfrm>
        </p:grpSpPr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15459" y="4462271"/>
              <a:ext cx="105156" cy="1737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01495" y="4404359"/>
              <a:ext cx="2868167" cy="2895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70603" y="4404359"/>
              <a:ext cx="146303" cy="28956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143755" y="4404359"/>
              <a:ext cx="1202436" cy="289560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934224" y="5162058"/>
            <a:ext cx="9479280" cy="365760"/>
            <a:chOff x="934224" y="5162058"/>
            <a:chExt cx="9479280" cy="365760"/>
          </a:xfrm>
        </p:grpSpPr>
        <p:pic>
          <p:nvPicPr>
            <p:cNvPr id="35" name="object 35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4224" y="5163798"/>
              <a:ext cx="6636930" cy="36374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583668" y="5315949"/>
              <a:ext cx="103266" cy="5770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701143" y="5162058"/>
              <a:ext cx="2711767" cy="365489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603747" y="2618232"/>
            <a:ext cx="734568" cy="77876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80059" y="967739"/>
            <a:ext cx="961270" cy="54102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209800" y="2721864"/>
            <a:ext cx="2481072" cy="45720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016240" y="2848355"/>
            <a:ext cx="1743455" cy="2880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58495" y="1916938"/>
            <a:ext cx="3397885" cy="1189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 algn="just">
              <a:lnSpc>
                <a:spcPct val="106100"/>
              </a:lnSpc>
              <a:spcBef>
                <a:spcPts val="100"/>
              </a:spcBef>
              <a:buFont typeface="Wingdings"/>
              <a:buChar char=""/>
              <a:tabLst>
                <a:tab pos="393700" algn="l"/>
              </a:tabLst>
            </a:pPr>
            <a:r>
              <a:rPr sz="1800" spc="-5" dirty="0">
                <a:latin typeface="Arial MT"/>
                <a:cs typeface="Arial MT"/>
              </a:rPr>
              <a:t>Plus de 10 </a:t>
            </a:r>
            <a:r>
              <a:rPr sz="1800" spc="-10" dirty="0">
                <a:latin typeface="Arial MT"/>
                <a:cs typeface="Arial MT"/>
              </a:rPr>
              <a:t>ans </a:t>
            </a:r>
            <a:r>
              <a:rPr sz="1800" spc="-5" dirty="0">
                <a:latin typeface="Arial MT"/>
                <a:cs typeface="Arial MT"/>
              </a:rPr>
              <a:t>de mesures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consommation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d’espace 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par </a:t>
            </a:r>
            <a:r>
              <a:rPr sz="1800" spc="-5" dirty="0">
                <a:latin typeface="Arial MT"/>
                <a:cs typeface="Arial MT"/>
              </a:rPr>
              <a:t>les </a:t>
            </a:r>
            <a:r>
              <a:rPr sz="1800" spc="-10" dirty="0">
                <a:latin typeface="Arial MT"/>
                <a:cs typeface="Arial MT"/>
              </a:rPr>
              <a:t>fichiers </a:t>
            </a:r>
            <a:r>
              <a:rPr sz="1800" spc="-5" dirty="0">
                <a:latin typeface="Arial MT"/>
                <a:cs typeface="Arial MT"/>
              </a:rPr>
              <a:t>fonciers sur </a:t>
            </a:r>
            <a:r>
              <a:rPr sz="1800" spc="-10" dirty="0">
                <a:latin typeface="Arial MT"/>
                <a:cs typeface="Arial MT"/>
              </a:rPr>
              <a:t>la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période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01/2009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-&gt;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01/2021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495" y="3759834"/>
            <a:ext cx="2257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93065" algn="l"/>
                <a:tab pos="393700" algn="l"/>
                <a:tab pos="873125" algn="l"/>
                <a:tab pos="2117090" algn="l"/>
              </a:tabLst>
            </a:pPr>
            <a:r>
              <a:rPr sz="1800" b="1" spc="-5" dirty="0">
                <a:latin typeface="Arial"/>
                <a:cs typeface="Arial"/>
              </a:rPr>
              <a:t>«	</a:t>
            </a:r>
            <a:r>
              <a:rPr sz="1800" b="1" dirty="0">
                <a:latin typeface="Arial"/>
                <a:cs typeface="Arial"/>
              </a:rPr>
              <a:t>Stabi</a:t>
            </a:r>
            <a:r>
              <a:rPr sz="1800" b="1" spc="5" dirty="0">
                <a:latin typeface="Arial"/>
                <a:cs typeface="Arial"/>
              </a:rPr>
              <a:t>l</a:t>
            </a:r>
            <a:r>
              <a:rPr sz="1800" b="1" dirty="0">
                <a:latin typeface="Arial"/>
                <a:cs typeface="Arial"/>
              </a:rPr>
              <a:t>ité	</a:t>
            </a:r>
            <a:r>
              <a:rPr sz="1800" b="1" spc="-5" dirty="0">
                <a:latin typeface="Arial"/>
                <a:cs typeface="Arial"/>
              </a:rPr>
              <a:t>»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84067" y="3743071"/>
            <a:ext cx="872490" cy="899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9055" algn="just">
              <a:lnSpc>
                <a:spcPct val="1061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la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e</a:t>
            </a:r>
            <a:r>
              <a:rPr sz="1800" spc="-5" dirty="0">
                <a:latin typeface="Arial MT"/>
                <a:cs typeface="Arial MT"/>
              </a:rPr>
              <a:t>sp</a:t>
            </a:r>
            <a:r>
              <a:rPr sz="1800" spc="-15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c</a:t>
            </a:r>
            <a:r>
              <a:rPr sz="1800" spc="-25" dirty="0">
                <a:latin typeface="Arial MT"/>
                <a:cs typeface="Arial MT"/>
              </a:rPr>
              <a:t>e</a:t>
            </a:r>
            <a:r>
              <a:rPr sz="1800" dirty="0">
                <a:latin typeface="Arial MT"/>
                <a:cs typeface="Arial MT"/>
              </a:rPr>
              <a:t>s  </a:t>
            </a:r>
            <a:r>
              <a:rPr sz="1800" spc="-5" dirty="0">
                <a:latin typeface="Arial MT"/>
                <a:cs typeface="Arial MT"/>
              </a:rPr>
              <a:t>environ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9495" y="4034154"/>
            <a:ext cx="2021205" cy="899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61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consommation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des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depuis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2016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à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21.000ha/an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16552" y="1341119"/>
            <a:ext cx="7446645" cy="4965700"/>
            <a:chOff x="4416552" y="1341119"/>
            <a:chExt cx="7446645" cy="49657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3936" y="1389887"/>
              <a:ext cx="4960620" cy="48447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6552" y="1341119"/>
              <a:ext cx="7446264" cy="4965192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1083" y="6452520"/>
            <a:ext cx="450406" cy="9620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44483" y="6452520"/>
            <a:ext cx="134112" cy="9620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15700" y="6452520"/>
            <a:ext cx="295275" cy="9620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56961" y="298704"/>
            <a:ext cx="8671751" cy="32502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56927" y="765048"/>
            <a:ext cx="6750320" cy="3250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083" y="6452520"/>
            <a:ext cx="450406" cy="9620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44483" y="6452520"/>
            <a:ext cx="134112" cy="962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15700" y="6452520"/>
            <a:ext cx="295275" cy="962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0391" y="338682"/>
            <a:ext cx="8095139" cy="2583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0059" y="1065275"/>
            <a:ext cx="11233404" cy="53202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083" y="6452520"/>
            <a:ext cx="450406" cy="962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44483" y="6452520"/>
            <a:ext cx="134112" cy="962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15700" y="6452520"/>
            <a:ext cx="295275" cy="9620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8120" y="809244"/>
            <a:ext cx="8376284" cy="5928360"/>
            <a:chOff x="198120" y="809244"/>
            <a:chExt cx="8376284" cy="5928360"/>
          </a:xfrm>
        </p:grpSpPr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264" y="818388"/>
              <a:ext cx="8357616" cy="59100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2692" y="813816"/>
              <a:ext cx="8366759" cy="5919470"/>
            </a:xfrm>
            <a:custGeom>
              <a:avLst/>
              <a:gdLst/>
              <a:ahLst/>
              <a:cxnLst/>
              <a:rect l="l" t="t" r="r" b="b"/>
              <a:pathLst>
                <a:path w="8366759" h="5919470">
                  <a:moveTo>
                    <a:pt x="0" y="5918962"/>
                  </a:moveTo>
                  <a:lnTo>
                    <a:pt x="8366759" y="5918962"/>
                  </a:lnTo>
                  <a:lnTo>
                    <a:pt x="8366759" y="0"/>
                  </a:lnTo>
                  <a:lnTo>
                    <a:pt x="0" y="0"/>
                  </a:lnTo>
                  <a:lnTo>
                    <a:pt x="0" y="591896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64967" y="309895"/>
            <a:ext cx="9514354" cy="24169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645143" y="835533"/>
            <a:ext cx="2051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</a:t>
            </a:r>
            <a:endParaRPr sz="1800">
              <a:latin typeface="Wingdings"/>
              <a:cs typeface="Wingding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63371" y="909407"/>
            <a:ext cx="627506" cy="18372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71667" y="909407"/>
            <a:ext cx="2082134" cy="18372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8944356" y="1184988"/>
            <a:ext cx="3197860" cy="1602740"/>
            <a:chOff x="8944356" y="1184988"/>
            <a:chExt cx="3197860" cy="160274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53889" y="1184988"/>
              <a:ext cx="2983831" cy="2308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44356" y="1411223"/>
              <a:ext cx="2020824" cy="2788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44356" y="1685543"/>
              <a:ext cx="1892807" cy="2788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25912" y="1685543"/>
              <a:ext cx="1415796" cy="2788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44356" y="1959863"/>
              <a:ext cx="2822448" cy="2788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44356" y="2234183"/>
              <a:ext cx="3165348" cy="27889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44356" y="2508503"/>
              <a:ext cx="949451" cy="278891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8645143" y="2870072"/>
            <a:ext cx="2051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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57335" y="3837508"/>
            <a:ext cx="2057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</a:t>
            </a:r>
            <a:endParaRPr sz="1800">
              <a:latin typeface="Wingdings"/>
              <a:cs typeface="Wingdings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956547" y="3865704"/>
            <a:ext cx="2763520" cy="1054100"/>
            <a:chOff x="8956547" y="3865704"/>
            <a:chExt cx="2763520" cy="1054100"/>
          </a:xfrm>
        </p:grpSpPr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75539" y="3865704"/>
              <a:ext cx="921082" cy="18272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75505" y="3913789"/>
              <a:ext cx="345839" cy="18272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56547" y="4091939"/>
              <a:ext cx="2523744" cy="2788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56547" y="4366259"/>
              <a:ext cx="2763011" cy="27889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56547" y="4640579"/>
              <a:ext cx="1222248" cy="2788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67543" y="4640579"/>
              <a:ext cx="1019555" cy="278892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8944356" y="2943684"/>
            <a:ext cx="2929255" cy="505459"/>
            <a:chOff x="8944356" y="2943684"/>
            <a:chExt cx="2929255" cy="505459"/>
          </a:xfrm>
        </p:grpSpPr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944356" y="2943684"/>
              <a:ext cx="2139975" cy="23080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944356" y="3169920"/>
              <a:ext cx="1505711" cy="2788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392156" y="3169920"/>
              <a:ext cx="1481327" cy="27889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8645143" y="5282641"/>
            <a:ext cx="2057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</a:t>
            </a:r>
            <a:endParaRPr sz="1800">
              <a:latin typeface="Wingdings"/>
              <a:cs typeface="Wingding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944356" y="5356176"/>
            <a:ext cx="2620010" cy="1054100"/>
            <a:chOff x="8944356" y="5356176"/>
            <a:chExt cx="2620010" cy="1054100"/>
          </a:xfrm>
        </p:grpSpPr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63166" y="5365793"/>
              <a:ext cx="131673" cy="1731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28014" y="5404261"/>
              <a:ext cx="247860" cy="13463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464858" y="5356176"/>
              <a:ext cx="1213247" cy="23080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944356" y="5582412"/>
              <a:ext cx="2211324" cy="27889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44356" y="5856732"/>
              <a:ext cx="1225296" cy="27889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058400" y="5856732"/>
              <a:ext cx="1505711" cy="2788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44356" y="6131052"/>
              <a:ext cx="1083563" cy="2788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083" y="6452520"/>
            <a:ext cx="450406" cy="962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44483" y="6452520"/>
            <a:ext cx="134112" cy="962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15700" y="6452520"/>
            <a:ext cx="295275" cy="9620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66115" y="809244"/>
            <a:ext cx="8376284" cy="5928360"/>
            <a:chOff x="166115" y="809244"/>
            <a:chExt cx="8376284" cy="5928360"/>
          </a:xfrm>
        </p:grpSpPr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259" y="818388"/>
              <a:ext cx="8357616" cy="59100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0687" y="813816"/>
              <a:ext cx="8366759" cy="5919470"/>
            </a:xfrm>
            <a:custGeom>
              <a:avLst/>
              <a:gdLst/>
              <a:ahLst/>
              <a:cxnLst/>
              <a:rect l="l" t="t" r="r" b="b"/>
              <a:pathLst>
                <a:path w="8366759" h="5919470">
                  <a:moveTo>
                    <a:pt x="0" y="5918962"/>
                  </a:moveTo>
                  <a:lnTo>
                    <a:pt x="8366759" y="5918962"/>
                  </a:lnTo>
                  <a:lnTo>
                    <a:pt x="8366759" y="0"/>
                  </a:lnTo>
                  <a:lnTo>
                    <a:pt x="0" y="0"/>
                  </a:lnTo>
                  <a:lnTo>
                    <a:pt x="0" y="591896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64967" y="309895"/>
            <a:ext cx="9514354" cy="24169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269235" y="818388"/>
            <a:ext cx="8260080" cy="5905500"/>
            <a:chOff x="2269235" y="818388"/>
            <a:chExt cx="8260080" cy="590550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16111" y="818388"/>
              <a:ext cx="2013203" cy="59055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69236" y="928115"/>
              <a:ext cx="7555865" cy="4954270"/>
            </a:xfrm>
            <a:custGeom>
              <a:avLst/>
              <a:gdLst/>
              <a:ahLst/>
              <a:cxnLst/>
              <a:rect l="l" t="t" r="r" b="b"/>
              <a:pathLst>
                <a:path w="7555865" h="4954270">
                  <a:moveTo>
                    <a:pt x="7523480" y="28448"/>
                  </a:moveTo>
                  <a:lnTo>
                    <a:pt x="7518654" y="0"/>
                  </a:lnTo>
                  <a:lnTo>
                    <a:pt x="2352929" y="863854"/>
                  </a:lnTo>
                  <a:lnTo>
                    <a:pt x="2395220" y="828548"/>
                  </a:lnTo>
                  <a:lnTo>
                    <a:pt x="2395982" y="819531"/>
                  </a:lnTo>
                  <a:lnTo>
                    <a:pt x="2385822" y="807339"/>
                  </a:lnTo>
                  <a:lnTo>
                    <a:pt x="2376678" y="806450"/>
                  </a:lnTo>
                  <a:lnTo>
                    <a:pt x="2274062" y="891667"/>
                  </a:lnTo>
                  <a:lnTo>
                    <a:pt x="2398903" y="938911"/>
                  </a:lnTo>
                  <a:lnTo>
                    <a:pt x="2407158" y="935101"/>
                  </a:lnTo>
                  <a:lnTo>
                    <a:pt x="2410079" y="927608"/>
                  </a:lnTo>
                  <a:lnTo>
                    <a:pt x="2412873" y="920115"/>
                  </a:lnTo>
                  <a:lnTo>
                    <a:pt x="2409063" y="911860"/>
                  </a:lnTo>
                  <a:lnTo>
                    <a:pt x="2401570" y="908939"/>
                  </a:lnTo>
                  <a:lnTo>
                    <a:pt x="2381123" y="901192"/>
                  </a:lnTo>
                  <a:lnTo>
                    <a:pt x="2357628" y="892429"/>
                  </a:lnTo>
                  <a:lnTo>
                    <a:pt x="2304796" y="901192"/>
                  </a:lnTo>
                  <a:lnTo>
                    <a:pt x="2528481" y="863854"/>
                  </a:lnTo>
                  <a:lnTo>
                    <a:pt x="7523480" y="28448"/>
                  </a:lnTo>
                  <a:close/>
                </a:path>
                <a:path w="7555865" h="4954270">
                  <a:moveTo>
                    <a:pt x="7523734" y="313563"/>
                  </a:moveTo>
                  <a:lnTo>
                    <a:pt x="7519289" y="284861"/>
                  </a:lnTo>
                  <a:lnTo>
                    <a:pt x="1612519" y="1201293"/>
                  </a:lnTo>
                  <a:lnTo>
                    <a:pt x="1655191" y="1166495"/>
                  </a:lnTo>
                  <a:lnTo>
                    <a:pt x="1656080" y="1157351"/>
                  </a:lnTo>
                  <a:lnTo>
                    <a:pt x="1651000" y="1151128"/>
                  </a:lnTo>
                  <a:lnTo>
                    <a:pt x="1646047" y="1144905"/>
                  </a:lnTo>
                  <a:lnTo>
                    <a:pt x="1636903" y="1144016"/>
                  </a:lnTo>
                  <a:lnTo>
                    <a:pt x="1533271" y="1228090"/>
                  </a:lnTo>
                  <a:lnTo>
                    <a:pt x="1657477" y="1276858"/>
                  </a:lnTo>
                  <a:lnTo>
                    <a:pt x="1665859" y="1273175"/>
                  </a:lnTo>
                  <a:lnTo>
                    <a:pt x="1668780" y="1265682"/>
                  </a:lnTo>
                  <a:lnTo>
                    <a:pt x="1671701" y="1258316"/>
                  </a:lnTo>
                  <a:lnTo>
                    <a:pt x="1668018" y="1249934"/>
                  </a:lnTo>
                  <a:lnTo>
                    <a:pt x="1637792" y="1237996"/>
                  </a:lnTo>
                  <a:lnTo>
                    <a:pt x="1616837" y="1229868"/>
                  </a:lnTo>
                  <a:lnTo>
                    <a:pt x="1563878" y="1237996"/>
                  </a:lnTo>
                  <a:lnTo>
                    <a:pt x="1801037" y="1201293"/>
                  </a:lnTo>
                  <a:lnTo>
                    <a:pt x="7523734" y="313563"/>
                  </a:lnTo>
                  <a:close/>
                </a:path>
                <a:path w="7555865" h="4954270">
                  <a:moveTo>
                    <a:pt x="7526020" y="2580513"/>
                  </a:moveTo>
                  <a:lnTo>
                    <a:pt x="7521664" y="2566797"/>
                  </a:lnTo>
                  <a:lnTo>
                    <a:pt x="7521067" y="2564892"/>
                  </a:lnTo>
                  <a:lnTo>
                    <a:pt x="7521067" y="2558288"/>
                  </a:lnTo>
                  <a:lnTo>
                    <a:pt x="7519035" y="2558288"/>
                  </a:lnTo>
                  <a:lnTo>
                    <a:pt x="7517257" y="2552827"/>
                  </a:lnTo>
                  <a:lnTo>
                    <a:pt x="7500112" y="2558288"/>
                  </a:lnTo>
                  <a:lnTo>
                    <a:pt x="2568448" y="2552319"/>
                  </a:lnTo>
                  <a:lnTo>
                    <a:pt x="2543429" y="2566797"/>
                  </a:lnTo>
                  <a:lnTo>
                    <a:pt x="2565019" y="2554224"/>
                  </a:lnTo>
                  <a:lnTo>
                    <a:pt x="2568448" y="2552319"/>
                  </a:lnTo>
                  <a:lnTo>
                    <a:pt x="2615819" y="2524633"/>
                  </a:lnTo>
                  <a:lnTo>
                    <a:pt x="2618105" y="2515743"/>
                  </a:lnTo>
                  <a:lnTo>
                    <a:pt x="2614168" y="2508885"/>
                  </a:lnTo>
                  <a:lnTo>
                    <a:pt x="2610104" y="2501900"/>
                  </a:lnTo>
                  <a:lnTo>
                    <a:pt x="2601214" y="2499614"/>
                  </a:lnTo>
                  <a:lnTo>
                    <a:pt x="2594356" y="2503678"/>
                  </a:lnTo>
                  <a:lnTo>
                    <a:pt x="2485898" y="2566670"/>
                  </a:lnTo>
                  <a:lnTo>
                    <a:pt x="2601087" y="2633992"/>
                  </a:lnTo>
                  <a:lnTo>
                    <a:pt x="2609977" y="2631694"/>
                  </a:lnTo>
                  <a:lnTo>
                    <a:pt x="2614041" y="2624836"/>
                  </a:lnTo>
                  <a:lnTo>
                    <a:pt x="2617978" y="2617851"/>
                  </a:lnTo>
                  <a:lnTo>
                    <a:pt x="2615692" y="2608961"/>
                  </a:lnTo>
                  <a:lnTo>
                    <a:pt x="2568067" y="2581275"/>
                  </a:lnTo>
                  <a:lnTo>
                    <a:pt x="7409307" y="2587117"/>
                  </a:lnTo>
                  <a:lnTo>
                    <a:pt x="173228" y="4886045"/>
                  </a:lnTo>
                  <a:lnTo>
                    <a:pt x="210058" y="4845240"/>
                  </a:lnTo>
                  <a:lnTo>
                    <a:pt x="209550" y="4836084"/>
                  </a:lnTo>
                  <a:lnTo>
                    <a:pt x="203708" y="4830724"/>
                  </a:lnTo>
                  <a:lnTo>
                    <a:pt x="197739" y="4825365"/>
                  </a:lnTo>
                  <a:lnTo>
                    <a:pt x="188595" y="4825822"/>
                  </a:lnTo>
                  <a:lnTo>
                    <a:pt x="99060" y="4924755"/>
                  </a:lnTo>
                  <a:lnTo>
                    <a:pt x="229235" y="4953914"/>
                  </a:lnTo>
                  <a:lnTo>
                    <a:pt x="236982" y="4948999"/>
                  </a:lnTo>
                  <a:lnTo>
                    <a:pt x="240538" y="4933404"/>
                  </a:lnTo>
                  <a:lnTo>
                    <a:pt x="235585" y="4925657"/>
                  </a:lnTo>
                  <a:lnTo>
                    <a:pt x="181991" y="4913642"/>
                  </a:lnTo>
                  <a:lnTo>
                    <a:pt x="268859" y="4886045"/>
                  </a:lnTo>
                  <a:lnTo>
                    <a:pt x="7504938" y="2587244"/>
                  </a:lnTo>
                  <a:lnTo>
                    <a:pt x="7521067" y="2587244"/>
                  </a:lnTo>
                  <a:lnTo>
                    <a:pt x="7521067" y="2582164"/>
                  </a:lnTo>
                  <a:lnTo>
                    <a:pt x="7523721" y="2581275"/>
                  </a:lnTo>
                  <a:lnTo>
                    <a:pt x="7526020" y="2580513"/>
                  </a:lnTo>
                  <a:close/>
                </a:path>
                <a:path w="7555865" h="4954270">
                  <a:moveTo>
                    <a:pt x="7533259" y="4274312"/>
                  </a:moveTo>
                  <a:lnTo>
                    <a:pt x="3893693" y="3945001"/>
                  </a:lnTo>
                  <a:lnTo>
                    <a:pt x="3943477" y="3921633"/>
                  </a:lnTo>
                  <a:lnTo>
                    <a:pt x="3946652" y="3912997"/>
                  </a:lnTo>
                  <a:lnTo>
                    <a:pt x="3939921" y="3898519"/>
                  </a:lnTo>
                  <a:lnTo>
                    <a:pt x="3931285" y="3895471"/>
                  </a:lnTo>
                  <a:lnTo>
                    <a:pt x="3810381" y="3951986"/>
                  </a:lnTo>
                  <a:lnTo>
                    <a:pt x="3919093" y="4029329"/>
                  </a:lnTo>
                  <a:lnTo>
                    <a:pt x="3928110" y="4027805"/>
                  </a:lnTo>
                  <a:lnTo>
                    <a:pt x="3937381" y="4014724"/>
                  </a:lnTo>
                  <a:lnTo>
                    <a:pt x="3935857" y="4005707"/>
                  </a:lnTo>
                  <a:lnTo>
                    <a:pt x="3891153" y="3973830"/>
                  </a:lnTo>
                  <a:lnTo>
                    <a:pt x="7530719" y="4303141"/>
                  </a:lnTo>
                  <a:lnTo>
                    <a:pt x="7533259" y="4274312"/>
                  </a:lnTo>
                  <a:close/>
                </a:path>
                <a:path w="7555865" h="4954270">
                  <a:moveTo>
                    <a:pt x="7555484" y="1676908"/>
                  </a:moveTo>
                  <a:lnTo>
                    <a:pt x="82931" y="1406144"/>
                  </a:lnTo>
                  <a:lnTo>
                    <a:pt x="131318" y="1380236"/>
                  </a:lnTo>
                  <a:lnTo>
                    <a:pt x="133985" y="1371473"/>
                  </a:lnTo>
                  <a:lnTo>
                    <a:pt x="126365" y="1357376"/>
                  </a:lnTo>
                  <a:lnTo>
                    <a:pt x="117602" y="1354709"/>
                  </a:lnTo>
                  <a:lnTo>
                    <a:pt x="0" y="1417701"/>
                  </a:lnTo>
                  <a:lnTo>
                    <a:pt x="112776" y="1489075"/>
                  </a:lnTo>
                  <a:lnTo>
                    <a:pt x="121666" y="1487043"/>
                  </a:lnTo>
                  <a:lnTo>
                    <a:pt x="130302" y="1473454"/>
                  </a:lnTo>
                  <a:lnTo>
                    <a:pt x="128270" y="1464564"/>
                  </a:lnTo>
                  <a:lnTo>
                    <a:pt x="81788" y="1435227"/>
                  </a:lnTo>
                  <a:lnTo>
                    <a:pt x="7554468" y="1705864"/>
                  </a:lnTo>
                  <a:lnTo>
                    <a:pt x="7555484" y="167690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6227" y="2202179"/>
              <a:ext cx="3494532" cy="6187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0824" y="2202179"/>
              <a:ext cx="527303" cy="6187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1636" y="2202179"/>
              <a:ext cx="4605527" cy="6187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6227" y="3320796"/>
              <a:ext cx="6495287" cy="4328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6227" y="4088891"/>
              <a:ext cx="8093964" cy="4328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083" y="6452520"/>
            <a:ext cx="450406" cy="962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44483" y="6452520"/>
            <a:ext cx="152400" cy="962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15700" y="6452520"/>
            <a:ext cx="295275" cy="9620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44779" y="812291"/>
            <a:ext cx="8406765" cy="5949315"/>
            <a:chOff x="144779" y="812291"/>
            <a:chExt cx="8406765" cy="5949315"/>
          </a:xfrm>
        </p:grpSpPr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923" y="821434"/>
              <a:ext cx="8388096" cy="593140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9351" y="816863"/>
              <a:ext cx="8397240" cy="5940425"/>
            </a:xfrm>
            <a:custGeom>
              <a:avLst/>
              <a:gdLst/>
              <a:ahLst/>
              <a:cxnLst/>
              <a:rect l="l" t="t" r="r" b="b"/>
              <a:pathLst>
                <a:path w="8397240" h="5940425">
                  <a:moveTo>
                    <a:pt x="0" y="5940044"/>
                  </a:moveTo>
                  <a:lnTo>
                    <a:pt x="8397240" y="5940044"/>
                  </a:lnTo>
                  <a:lnTo>
                    <a:pt x="8397240" y="0"/>
                  </a:lnTo>
                  <a:lnTo>
                    <a:pt x="0" y="0"/>
                  </a:lnTo>
                  <a:lnTo>
                    <a:pt x="0" y="5940044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64967" y="309895"/>
            <a:ext cx="9514354" cy="24169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569464" y="821434"/>
            <a:ext cx="7724140" cy="5931535"/>
            <a:chOff x="2569464" y="821434"/>
            <a:chExt cx="7724140" cy="593153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42020" y="821434"/>
              <a:ext cx="1751076" cy="59314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569464" y="925067"/>
              <a:ext cx="7127875" cy="3975100"/>
            </a:xfrm>
            <a:custGeom>
              <a:avLst/>
              <a:gdLst/>
              <a:ahLst/>
              <a:cxnLst/>
              <a:rect l="l" t="t" r="r" b="b"/>
              <a:pathLst>
                <a:path w="7127875" h="3975100">
                  <a:moveTo>
                    <a:pt x="7125208" y="1803908"/>
                  </a:moveTo>
                  <a:lnTo>
                    <a:pt x="7121398" y="1775206"/>
                  </a:lnTo>
                  <a:lnTo>
                    <a:pt x="79756" y="2716784"/>
                  </a:lnTo>
                  <a:lnTo>
                    <a:pt x="116840" y="2687955"/>
                  </a:lnTo>
                  <a:lnTo>
                    <a:pt x="123063" y="2683002"/>
                  </a:lnTo>
                  <a:lnTo>
                    <a:pt x="124206" y="2673858"/>
                  </a:lnTo>
                  <a:lnTo>
                    <a:pt x="114427" y="2661285"/>
                  </a:lnTo>
                  <a:lnTo>
                    <a:pt x="105410" y="2660142"/>
                  </a:lnTo>
                  <a:lnTo>
                    <a:pt x="0" y="2742057"/>
                  </a:lnTo>
                  <a:lnTo>
                    <a:pt x="123190" y="2793365"/>
                  </a:lnTo>
                  <a:lnTo>
                    <a:pt x="131699" y="2789809"/>
                  </a:lnTo>
                  <a:lnTo>
                    <a:pt x="137795" y="2775077"/>
                  </a:lnTo>
                  <a:lnTo>
                    <a:pt x="134366" y="2766695"/>
                  </a:lnTo>
                  <a:lnTo>
                    <a:pt x="100672" y="2752598"/>
                  </a:lnTo>
                  <a:lnTo>
                    <a:pt x="83693" y="2745486"/>
                  </a:lnTo>
                  <a:lnTo>
                    <a:pt x="30353" y="2752598"/>
                  </a:lnTo>
                  <a:lnTo>
                    <a:pt x="298335" y="2716784"/>
                  </a:lnTo>
                  <a:lnTo>
                    <a:pt x="7125208" y="1803908"/>
                  </a:lnTo>
                  <a:close/>
                </a:path>
                <a:path w="7127875" h="3975100">
                  <a:moveTo>
                    <a:pt x="7125970" y="28702"/>
                  </a:moveTo>
                  <a:lnTo>
                    <a:pt x="7121652" y="0"/>
                  </a:lnTo>
                  <a:lnTo>
                    <a:pt x="3545205" y="529336"/>
                  </a:lnTo>
                  <a:lnTo>
                    <a:pt x="3581908" y="499872"/>
                  </a:lnTo>
                  <a:lnTo>
                    <a:pt x="3588131" y="494792"/>
                  </a:lnTo>
                  <a:lnTo>
                    <a:pt x="3589147" y="485902"/>
                  </a:lnTo>
                  <a:lnTo>
                    <a:pt x="3584194" y="479552"/>
                  </a:lnTo>
                  <a:lnTo>
                    <a:pt x="3579114" y="473329"/>
                  </a:lnTo>
                  <a:lnTo>
                    <a:pt x="3569970" y="472313"/>
                  </a:lnTo>
                  <a:lnTo>
                    <a:pt x="3563747" y="477393"/>
                  </a:lnTo>
                  <a:lnTo>
                    <a:pt x="3465830" y="555625"/>
                  </a:lnTo>
                  <a:lnTo>
                    <a:pt x="3589655" y="605155"/>
                  </a:lnTo>
                  <a:lnTo>
                    <a:pt x="3598164" y="601599"/>
                  </a:lnTo>
                  <a:lnTo>
                    <a:pt x="3601085" y="594106"/>
                  </a:lnTo>
                  <a:lnTo>
                    <a:pt x="3604133" y="586740"/>
                  </a:lnTo>
                  <a:lnTo>
                    <a:pt x="3600450" y="578358"/>
                  </a:lnTo>
                  <a:lnTo>
                    <a:pt x="3593084" y="575310"/>
                  </a:lnTo>
                  <a:lnTo>
                    <a:pt x="3568954" y="565658"/>
                  </a:lnTo>
                  <a:lnTo>
                    <a:pt x="3549396" y="557911"/>
                  </a:lnTo>
                  <a:lnTo>
                    <a:pt x="3496437" y="565658"/>
                  </a:lnTo>
                  <a:lnTo>
                    <a:pt x="3742512" y="529336"/>
                  </a:lnTo>
                  <a:lnTo>
                    <a:pt x="7125970" y="28702"/>
                  </a:lnTo>
                  <a:close/>
                </a:path>
                <a:path w="7127875" h="3975100">
                  <a:moveTo>
                    <a:pt x="7126097" y="3029077"/>
                  </a:moveTo>
                  <a:lnTo>
                    <a:pt x="7121779" y="3000375"/>
                  </a:lnTo>
                  <a:lnTo>
                    <a:pt x="1225423" y="3898773"/>
                  </a:lnTo>
                  <a:lnTo>
                    <a:pt x="1268222" y="3864229"/>
                  </a:lnTo>
                  <a:lnTo>
                    <a:pt x="1250061" y="3841750"/>
                  </a:lnTo>
                  <a:lnTo>
                    <a:pt x="1243838" y="3846703"/>
                  </a:lnTo>
                  <a:lnTo>
                    <a:pt x="1146175" y="3925443"/>
                  </a:lnTo>
                  <a:lnTo>
                    <a:pt x="1270254" y="3974592"/>
                  </a:lnTo>
                  <a:lnTo>
                    <a:pt x="1278636" y="3970909"/>
                  </a:lnTo>
                  <a:lnTo>
                    <a:pt x="1281557" y="3963543"/>
                  </a:lnTo>
                  <a:lnTo>
                    <a:pt x="1284605" y="3956050"/>
                  </a:lnTo>
                  <a:lnTo>
                    <a:pt x="1280922" y="3947668"/>
                  </a:lnTo>
                  <a:lnTo>
                    <a:pt x="1250061" y="3935476"/>
                  </a:lnTo>
                  <a:lnTo>
                    <a:pt x="1229614" y="3927475"/>
                  </a:lnTo>
                  <a:lnTo>
                    <a:pt x="1176782" y="3935476"/>
                  </a:lnTo>
                  <a:lnTo>
                    <a:pt x="1299629" y="3916807"/>
                  </a:lnTo>
                  <a:lnTo>
                    <a:pt x="7126097" y="3029077"/>
                  </a:lnTo>
                  <a:close/>
                </a:path>
                <a:path w="7127875" h="3975100">
                  <a:moveTo>
                    <a:pt x="7126224" y="2164969"/>
                  </a:moveTo>
                  <a:lnTo>
                    <a:pt x="7121525" y="2136521"/>
                  </a:lnTo>
                  <a:lnTo>
                    <a:pt x="647319" y="3222752"/>
                  </a:lnTo>
                  <a:lnTo>
                    <a:pt x="689483" y="3187573"/>
                  </a:lnTo>
                  <a:lnTo>
                    <a:pt x="690372" y="3178429"/>
                  </a:lnTo>
                  <a:lnTo>
                    <a:pt x="680085" y="3166110"/>
                  </a:lnTo>
                  <a:lnTo>
                    <a:pt x="671068" y="3165348"/>
                  </a:lnTo>
                  <a:lnTo>
                    <a:pt x="664845" y="3170428"/>
                  </a:lnTo>
                  <a:lnTo>
                    <a:pt x="568452" y="3250692"/>
                  </a:lnTo>
                  <a:lnTo>
                    <a:pt x="685800" y="3295015"/>
                  </a:lnTo>
                  <a:lnTo>
                    <a:pt x="693293" y="3297936"/>
                  </a:lnTo>
                  <a:lnTo>
                    <a:pt x="701675" y="3294126"/>
                  </a:lnTo>
                  <a:lnTo>
                    <a:pt x="707263" y="3279140"/>
                  </a:lnTo>
                  <a:lnTo>
                    <a:pt x="703440" y="3270758"/>
                  </a:lnTo>
                  <a:lnTo>
                    <a:pt x="675614" y="3260217"/>
                  </a:lnTo>
                  <a:lnTo>
                    <a:pt x="652170" y="3251352"/>
                  </a:lnTo>
                  <a:lnTo>
                    <a:pt x="822426" y="3222752"/>
                  </a:lnTo>
                  <a:lnTo>
                    <a:pt x="7126224" y="2164969"/>
                  </a:lnTo>
                  <a:close/>
                </a:path>
                <a:path w="7127875" h="3975100">
                  <a:moveTo>
                    <a:pt x="7127367" y="255270"/>
                  </a:moveTo>
                  <a:lnTo>
                    <a:pt x="7118858" y="227584"/>
                  </a:lnTo>
                  <a:lnTo>
                    <a:pt x="2731008" y="1588008"/>
                  </a:lnTo>
                  <a:lnTo>
                    <a:pt x="2768092" y="1547495"/>
                  </a:lnTo>
                  <a:lnTo>
                    <a:pt x="2767711" y="1538351"/>
                  </a:lnTo>
                  <a:lnTo>
                    <a:pt x="2761869" y="1532890"/>
                  </a:lnTo>
                  <a:lnTo>
                    <a:pt x="2755900" y="1527429"/>
                  </a:lnTo>
                  <a:lnTo>
                    <a:pt x="2746756" y="1527937"/>
                  </a:lnTo>
                  <a:lnTo>
                    <a:pt x="2656459" y="1626235"/>
                  </a:lnTo>
                  <a:lnTo>
                    <a:pt x="2778760" y="1654429"/>
                  </a:lnTo>
                  <a:lnTo>
                    <a:pt x="2786634" y="1656334"/>
                  </a:lnTo>
                  <a:lnTo>
                    <a:pt x="2794381" y="1651381"/>
                  </a:lnTo>
                  <a:lnTo>
                    <a:pt x="2797937" y="1635887"/>
                  </a:lnTo>
                  <a:lnTo>
                    <a:pt x="2795270" y="1631569"/>
                  </a:lnTo>
                  <a:lnTo>
                    <a:pt x="2793111" y="1628013"/>
                  </a:lnTo>
                  <a:lnTo>
                    <a:pt x="2739517" y="1615706"/>
                  </a:lnTo>
                  <a:lnTo>
                    <a:pt x="2828823" y="1588008"/>
                  </a:lnTo>
                  <a:lnTo>
                    <a:pt x="7127367" y="25527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7907" y="411784"/>
            <a:ext cx="8263970" cy="3259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6931" y="801346"/>
            <a:ext cx="5684616" cy="4015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25428" y="6571392"/>
            <a:ext cx="273317" cy="962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9643" y="6571392"/>
            <a:ext cx="450406" cy="962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17252" y="6571392"/>
            <a:ext cx="124532" cy="96202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689860" y="1387449"/>
            <a:ext cx="975360" cy="245110"/>
            <a:chOff x="2689860" y="1387449"/>
            <a:chExt cx="975360" cy="245110"/>
          </a:xfrm>
        </p:grpSpPr>
        <p:pic>
          <p:nvPicPr>
            <p:cNvPr id="10" name="object 1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9860" y="1387449"/>
              <a:ext cx="971865" cy="1984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689860" y="1603245"/>
              <a:ext cx="975360" cy="29209"/>
            </a:xfrm>
            <a:custGeom>
              <a:avLst/>
              <a:gdLst/>
              <a:ahLst/>
              <a:cxnLst/>
              <a:rect l="l" t="t" r="r" b="b"/>
              <a:pathLst>
                <a:path w="975360" h="29210">
                  <a:moveTo>
                    <a:pt x="975360" y="0"/>
                  </a:moveTo>
                  <a:lnTo>
                    <a:pt x="0" y="0"/>
                  </a:lnTo>
                  <a:lnTo>
                    <a:pt x="0" y="28704"/>
                  </a:lnTo>
                  <a:lnTo>
                    <a:pt x="975360" y="28704"/>
                  </a:lnTo>
                  <a:lnTo>
                    <a:pt x="97536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46601" y="1434693"/>
            <a:ext cx="58521" cy="15118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8100059" y="1387449"/>
            <a:ext cx="1009015" cy="245110"/>
            <a:chOff x="8100059" y="1387449"/>
            <a:chExt cx="1009015" cy="245110"/>
          </a:xfrm>
        </p:grpSpPr>
        <p:pic>
          <p:nvPicPr>
            <p:cNvPr id="14" name="object 1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1583" y="1387449"/>
              <a:ext cx="999794" cy="1984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100059" y="1603245"/>
              <a:ext cx="1009015" cy="29209"/>
            </a:xfrm>
            <a:custGeom>
              <a:avLst/>
              <a:gdLst/>
              <a:ahLst/>
              <a:cxnLst/>
              <a:rect l="l" t="t" r="r" b="b"/>
              <a:pathLst>
                <a:path w="1009015" h="29210">
                  <a:moveTo>
                    <a:pt x="1008761" y="0"/>
                  </a:moveTo>
                  <a:lnTo>
                    <a:pt x="0" y="0"/>
                  </a:lnTo>
                  <a:lnTo>
                    <a:pt x="0" y="28704"/>
                  </a:lnTo>
                  <a:lnTo>
                    <a:pt x="1008761" y="28704"/>
                  </a:lnTo>
                  <a:lnTo>
                    <a:pt x="1008761" y="0"/>
                  </a:lnTo>
                  <a:close/>
                </a:path>
              </a:pathLst>
            </a:custGeom>
            <a:solidFill>
              <a:srgbClr val="00AE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164579" y="1805939"/>
            <a:ext cx="5169408" cy="314096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30224" y="1793748"/>
            <a:ext cx="4366260" cy="248412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62039" y="5036702"/>
            <a:ext cx="2136760" cy="20890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74876" y="5036702"/>
            <a:ext cx="933774" cy="18991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16051" y="4998720"/>
            <a:ext cx="10574020" cy="1470660"/>
            <a:chOff x="416051" y="4998720"/>
            <a:chExt cx="10574020" cy="1470660"/>
          </a:xfrm>
        </p:grpSpPr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88720" y="5036702"/>
              <a:ext cx="4964380" cy="2089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63811" y="5122164"/>
              <a:ext cx="67290" cy="284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26295" y="4998720"/>
              <a:ext cx="1530096" cy="2468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60380" y="4998720"/>
              <a:ext cx="124966" cy="24688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22863" y="4998720"/>
              <a:ext cx="266700" cy="2468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2500" y="5239512"/>
              <a:ext cx="3595116" cy="24688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92751" y="5239512"/>
              <a:ext cx="659891" cy="2468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77967" y="5239512"/>
              <a:ext cx="886967" cy="2468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167" y="5239512"/>
              <a:ext cx="254508" cy="2468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051" y="5474208"/>
              <a:ext cx="10229088" cy="9951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14400" y="5553456"/>
              <a:ext cx="3372612" cy="2468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14400" y="5797296"/>
              <a:ext cx="9675876" cy="24688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558495" y="4973523"/>
            <a:ext cx="186690" cy="1336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Wingdings"/>
                <a:cs typeface="Wingdings"/>
              </a:rPr>
              <a:t></a:t>
            </a:r>
            <a:endParaRPr sz="1600">
              <a:latin typeface="Wingdings"/>
              <a:cs typeface="Wingdings"/>
            </a:endParaRPr>
          </a:p>
        </p:txBody>
      </p:sp>
      <p:pic>
        <p:nvPicPr>
          <p:cNvPr id="34" name="object 3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14400" y="6041135"/>
            <a:ext cx="9211056" cy="2468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19415" y="2576830"/>
            <a:ext cx="165735" cy="910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5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sz="1400" spc="5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17992" y="2636321"/>
            <a:ext cx="3251200" cy="3531235"/>
            <a:chOff x="8317992" y="2636321"/>
            <a:chExt cx="3251200" cy="3531235"/>
          </a:xfrm>
        </p:grpSpPr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7033" y="2636321"/>
              <a:ext cx="3084647" cy="18003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7992" y="2811780"/>
              <a:ext cx="2891028" cy="2179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7992" y="3025140"/>
              <a:ext cx="815340" cy="2179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4752" y="3025140"/>
              <a:ext cx="274320" cy="2179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7992" y="3238500"/>
              <a:ext cx="3250692" cy="2179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7992" y="3451860"/>
              <a:ext cx="1156716" cy="21793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745980" y="3681984"/>
              <a:ext cx="431165" cy="628015"/>
            </a:xfrm>
            <a:custGeom>
              <a:avLst/>
              <a:gdLst/>
              <a:ahLst/>
              <a:cxnLst/>
              <a:rect l="l" t="t" r="r" b="b"/>
              <a:pathLst>
                <a:path w="431165" h="628014">
                  <a:moveTo>
                    <a:pt x="323088" y="0"/>
                  </a:moveTo>
                  <a:lnTo>
                    <a:pt x="107696" y="0"/>
                  </a:lnTo>
                  <a:lnTo>
                    <a:pt x="107696" y="411480"/>
                  </a:lnTo>
                  <a:lnTo>
                    <a:pt x="0" y="411480"/>
                  </a:lnTo>
                  <a:lnTo>
                    <a:pt x="215392" y="627507"/>
                  </a:lnTo>
                  <a:lnTo>
                    <a:pt x="430784" y="411480"/>
                  </a:lnTo>
                  <a:lnTo>
                    <a:pt x="323088" y="411480"/>
                  </a:lnTo>
                  <a:lnTo>
                    <a:pt x="323088" y="0"/>
                  </a:lnTo>
                  <a:close/>
                </a:path>
              </a:pathLst>
            </a:custGeom>
            <a:solidFill>
              <a:srgbClr val="0D04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746742" y="3682746"/>
              <a:ext cx="431165" cy="628015"/>
            </a:xfrm>
            <a:custGeom>
              <a:avLst/>
              <a:gdLst/>
              <a:ahLst/>
              <a:cxnLst/>
              <a:rect l="l" t="t" r="r" b="b"/>
              <a:pathLst>
                <a:path w="431165" h="628014">
                  <a:moveTo>
                    <a:pt x="0" y="411479"/>
                  </a:moveTo>
                  <a:lnTo>
                    <a:pt x="107696" y="411479"/>
                  </a:lnTo>
                  <a:lnTo>
                    <a:pt x="107696" y="0"/>
                  </a:lnTo>
                  <a:lnTo>
                    <a:pt x="323087" y="0"/>
                  </a:lnTo>
                  <a:lnTo>
                    <a:pt x="323087" y="411479"/>
                  </a:lnTo>
                  <a:lnTo>
                    <a:pt x="430783" y="411479"/>
                  </a:lnTo>
                  <a:lnTo>
                    <a:pt x="215391" y="627506"/>
                  </a:lnTo>
                  <a:lnTo>
                    <a:pt x="0" y="411479"/>
                  </a:lnTo>
                  <a:close/>
                </a:path>
              </a:pathLst>
            </a:custGeom>
            <a:ln w="25908">
              <a:solidFill>
                <a:srgbClr val="0D04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745980" y="4774692"/>
              <a:ext cx="431165" cy="266700"/>
            </a:xfrm>
            <a:custGeom>
              <a:avLst/>
              <a:gdLst/>
              <a:ahLst/>
              <a:cxnLst/>
              <a:rect l="l" t="t" r="r" b="b"/>
              <a:pathLst>
                <a:path w="431165" h="266700">
                  <a:moveTo>
                    <a:pt x="323088" y="0"/>
                  </a:moveTo>
                  <a:lnTo>
                    <a:pt x="107696" y="0"/>
                  </a:lnTo>
                  <a:lnTo>
                    <a:pt x="107696" y="133349"/>
                  </a:lnTo>
                  <a:lnTo>
                    <a:pt x="0" y="133349"/>
                  </a:lnTo>
                  <a:lnTo>
                    <a:pt x="215392" y="266699"/>
                  </a:lnTo>
                  <a:lnTo>
                    <a:pt x="430784" y="133349"/>
                  </a:lnTo>
                  <a:lnTo>
                    <a:pt x="323088" y="133349"/>
                  </a:lnTo>
                  <a:lnTo>
                    <a:pt x="323088" y="0"/>
                  </a:lnTo>
                  <a:close/>
                </a:path>
              </a:pathLst>
            </a:custGeom>
            <a:solidFill>
              <a:srgbClr val="0D04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746742" y="4775454"/>
              <a:ext cx="431165" cy="266700"/>
            </a:xfrm>
            <a:custGeom>
              <a:avLst/>
              <a:gdLst/>
              <a:ahLst/>
              <a:cxnLst/>
              <a:rect l="l" t="t" r="r" b="b"/>
              <a:pathLst>
                <a:path w="431165" h="266700">
                  <a:moveTo>
                    <a:pt x="0" y="133350"/>
                  </a:moveTo>
                  <a:lnTo>
                    <a:pt x="107696" y="133350"/>
                  </a:lnTo>
                  <a:lnTo>
                    <a:pt x="107696" y="0"/>
                  </a:lnTo>
                  <a:lnTo>
                    <a:pt x="323087" y="0"/>
                  </a:lnTo>
                  <a:lnTo>
                    <a:pt x="323087" y="133350"/>
                  </a:lnTo>
                  <a:lnTo>
                    <a:pt x="430783" y="133350"/>
                  </a:lnTo>
                  <a:lnTo>
                    <a:pt x="215391" y="266700"/>
                  </a:lnTo>
                  <a:lnTo>
                    <a:pt x="0" y="133350"/>
                  </a:lnTo>
                  <a:close/>
                </a:path>
              </a:pathLst>
            </a:custGeom>
            <a:ln w="25908">
              <a:solidFill>
                <a:srgbClr val="0D04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06384" y="4334255"/>
              <a:ext cx="2776855" cy="407034"/>
            </a:xfrm>
            <a:custGeom>
              <a:avLst/>
              <a:gdLst/>
              <a:ahLst/>
              <a:cxnLst/>
              <a:rect l="l" t="t" r="r" b="b"/>
              <a:pathLst>
                <a:path w="2776854" h="407035">
                  <a:moveTo>
                    <a:pt x="2708783" y="0"/>
                  </a:moveTo>
                  <a:lnTo>
                    <a:pt x="67818" y="0"/>
                  </a:lnTo>
                  <a:lnTo>
                    <a:pt x="41401" y="5334"/>
                  </a:lnTo>
                  <a:lnTo>
                    <a:pt x="19812" y="19812"/>
                  </a:lnTo>
                  <a:lnTo>
                    <a:pt x="5334" y="41402"/>
                  </a:lnTo>
                  <a:lnTo>
                    <a:pt x="0" y="67818"/>
                  </a:lnTo>
                  <a:lnTo>
                    <a:pt x="0" y="338963"/>
                  </a:lnTo>
                  <a:lnTo>
                    <a:pt x="5334" y="365379"/>
                  </a:lnTo>
                  <a:lnTo>
                    <a:pt x="19812" y="386969"/>
                  </a:lnTo>
                  <a:lnTo>
                    <a:pt x="41401" y="401447"/>
                  </a:lnTo>
                  <a:lnTo>
                    <a:pt x="67818" y="406781"/>
                  </a:lnTo>
                  <a:lnTo>
                    <a:pt x="2708783" y="406781"/>
                  </a:lnTo>
                  <a:lnTo>
                    <a:pt x="2735199" y="401447"/>
                  </a:lnTo>
                  <a:lnTo>
                    <a:pt x="2756789" y="386969"/>
                  </a:lnTo>
                  <a:lnTo>
                    <a:pt x="2771267" y="365379"/>
                  </a:lnTo>
                  <a:lnTo>
                    <a:pt x="2776601" y="338963"/>
                  </a:lnTo>
                  <a:lnTo>
                    <a:pt x="2776601" y="67818"/>
                  </a:lnTo>
                  <a:lnTo>
                    <a:pt x="2771267" y="41402"/>
                  </a:lnTo>
                  <a:lnTo>
                    <a:pt x="2756789" y="19812"/>
                  </a:lnTo>
                  <a:lnTo>
                    <a:pt x="2735199" y="5334"/>
                  </a:lnTo>
                  <a:lnTo>
                    <a:pt x="2708783" y="0"/>
                  </a:lnTo>
                  <a:close/>
                </a:path>
              </a:pathLst>
            </a:custGeom>
            <a:solidFill>
              <a:srgbClr val="00A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407146" y="4335017"/>
              <a:ext cx="2776855" cy="407034"/>
            </a:xfrm>
            <a:custGeom>
              <a:avLst/>
              <a:gdLst/>
              <a:ahLst/>
              <a:cxnLst/>
              <a:rect l="l" t="t" r="r" b="b"/>
              <a:pathLst>
                <a:path w="2776854" h="407035">
                  <a:moveTo>
                    <a:pt x="0" y="67817"/>
                  </a:moveTo>
                  <a:lnTo>
                    <a:pt x="5333" y="41401"/>
                  </a:lnTo>
                  <a:lnTo>
                    <a:pt x="19811" y="19811"/>
                  </a:lnTo>
                  <a:lnTo>
                    <a:pt x="41401" y="5333"/>
                  </a:lnTo>
                  <a:lnTo>
                    <a:pt x="67818" y="0"/>
                  </a:lnTo>
                  <a:lnTo>
                    <a:pt x="2708782" y="0"/>
                  </a:lnTo>
                  <a:lnTo>
                    <a:pt x="2735199" y="5333"/>
                  </a:lnTo>
                  <a:lnTo>
                    <a:pt x="2756788" y="19811"/>
                  </a:lnTo>
                  <a:lnTo>
                    <a:pt x="2771267" y="41401"/>
                  </a:lnTo>
                  <a:lnTo>
                    <a:pt x="2776601" y="67817"/>
                  </a:lnTo>
                  <a:lnTo>
                    <a:pt x="2776601" y="338962"/>
                  </a:lnTo>
                  <a:lnTo>
                    <a:pt x="2771267" y="365378"/>
                  </a:lnTo>
                  <a:lnTo>
                    <a:pt x="2756788" y="386968"/>
                  </a:lnTo>
                  <a:lnTo>
                    <a:pt x="2735199" y="401446"/>
                  </a:lnTo>
                  <a:lnTo>
                    <a:pt x="2708782" y="406780"/>
                  </a:lnTo>
                  <a:lnTo>
                    <a:pt x="67818" y="406780"/>
                  </a:lnTo>
                  <a:lnTo>
                    <a:pt x="41401" y="401446"/>
                  </a:lnTo>
                  <a:lnTo>
                    <a:pt x="19811" y="386968"/>
                  </a:lnTo>
                  <a:lnTo>
                    <a:pt x="5333" y="365378"/>
                  </a:lnTo>
                  <a:lnTo>
                    <a:pt x="0" y="338962"/>
                  </a:lnTo>
                  <a:lnTo>
                    <a:pt x="0" y="67817"/>
                  </a:lnTo>
                  <a:close/>
                </a:path>
              </a:pathLst>
            </a:custGeom>
            <a:ln w="25908">
              <a:solidFill>
                <a:srgbClr val="003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49284" y="4396739"/>
              <a:ext cx="2212848" cy="27889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442960" y="3739896"/>
              <a:ext cx="1273810" cy="385445"/>
            </a:xfrm>
            <a:custGeom>
              <a:avLst/>
              <a:gdLst/>
              <a:ahLst/>
              <a:cxnLst/>
              <a:rect l="l" t="t" r="r" b="b"/>
              <a:pathLst>
                <a:path w="1273809" h="385445">
                  <a:moveTo>
                    <a:pt x="1209675" y="0"/>
                  </a:moveTo>
                  <a:lnTo>
                    <a:pt x="64008" y="0"/>
                  </a:lnTo>
                  <a:lnTo>
                    <a:pt x="39116" y="5079"/>
                  </a:lnTo>
                  <a:lnTo>
                    <a:pt x="18796" y="18795"/>
                  </a:lnTo>
                  <a:lnTo>
                    <a:pt x="5080" y="39242"/>
                  </a:lnTo>
                  <a:lnTo>
                    <a:pt x="0" y="64261"/>
                  </a:lnTo>
                  <a:lnTo>
                    <a:pt x="0" y="321182"/>
                  </a:lnTo>
                  <a:lnTo>
                    <a:pt x="5080" y="346201"/>
                  </a:lnTo>
                  <a:lnTo>
                    <a:pt x="18796" y="366648"/>
                  </a:lnTo>
                  <a:lnTo>
                    <a:pt x="39116" y="380364"/>
                  </a:lnTo>
                  <a:lnTo>
                    <a:pt x="64008" y="385444"/>
                  </a:lnTo>
                  <a:lnTo>
                    <a:pt x="1209675" y="385444"/>
                  </a:lnTo>
                  <a:lnTo>
                    <a:pt x="1234567" y="380364"/>
                  </a:lnTo>
                  <a:lnTo>
                    <a:pt x="1254887" y="366648"/>
                  </a:lnTo>
                  <a:lnTo>
                    <a:pt x="1268603" y="346201"/>
                  </a:lnTo>
                  <a:lnTo>
                    <a:pt x="1273683" y="321182"/>
                  </a:lnTo>
                  <a:lnTo>
                    <a:pt x="1273683" y="64261"/>
                  </a:lnTo>
                  <a:lnTo>
                    <a:pt x="1268603" y="39242"/>
                  </a:lnTo>
                  <a:lnTo>
                    <a:pt x="1254887" y="18795"/>
                  </a:lnTo>
                  <a:lnTo>
                    <a:pt x="1234567" y="5079"/>
                  </a:lnTo>
                  <a:lnTo>
                    <a:pt x="1209675" y="0"/>
                  </a:lnTo>
                  <a:close/>
                </a:path>
              </a:pathLst>
            </a:custGeom>
            <a:solidFill>
              <a:srgbClr val="00A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43722" y="3740658"/>
              <a:ext cx="1273810" cy="385445"/>
            </a:xfrm>
            <a:custGeom>
              <a:avLst/>
              <a:gdLst/>
              <a:ahLst/>
              <a:cxnLst/>
              <a:rect l="l" t="t" r="r" b="b"/>
              <a:pathLst>
                <a:path w="1273809" h="385445">
                  <a:moveTo>
                    <a:pt x="0" y="64262"/>
                  </a:moveTo>
                  <a:lnTo>
                    <a:pt x="5079" y="39243"/>
                  </a:lnTo>
                  <a:lnTo>
                    <a:pt x="18796" y="18796"/>
                  </a:lnTo>
                  <a:lnTo>
                    <a:pt x="39116" y="5080"/>
                  </a:lnTo>
                  <a:lnTo>
                    <a:pt x="64007" y="0"/>
                  </a:lnTo>
                  <a:lnTo>
                    <a:pt x="1209675" y="0"/>
                  </a:lnTo>
                  <a:lnTo>
                    <a:pt x="1234567" y="5080"/>
                  </a:lnTo>
                  <a:lnTo>
                    <a:pt x="1254886" y="18796"/>
                  </a:lnTo>
                  <a:lnTo>
                    <a:pt x="1268602" y="39243"/>
                  </a:lnTo>
                  <a:lnTo>
                    <a:pt x="1273682" y="64262"/>
                  </a:lnTo>
                  <a:lnTo>
                    <a:pt x="1273682" y="321183"/>
                  </a:lnTo>
                  <a:lnTo>
                    <a:pt x="1268602" y="346202"/>
                  </a:lnTo>
                  <a:lnTo>
                    <a:pt x="1254886" y="366649"/>
                  </a:lnTo>
                  <a:lnTo>
                    <a:pt x="1234567" y="380365"/>
                  </a:lnTo>
                  <a:lnTo>
                    <a:pt x="1209675" y="385445"/>
                  </a:lnTo>
                  <a:lnTo>
                    <a:pt x="64007" y="385445"/>
                  </a:lnTo>
                  <a:lnTo>
                    <a:pt x="39116" y="380365"/>
                  </a:lnTo>
                  <a:lnTo>
                    <a:pt x="18796" y="366649"/>
                  </a:lnTo>
                  <a:lnTo>
                    <a:pt x="5079" y="346202"/>
                  </a:lnTo>
                  <a:lnTo>
                    <a:pt x="0" y="321183"/>
                  </a:lnTo>
                  <a:lnTo>
                    <a:pt x="0" y="64262"/>
                  </a:lnTo>
                  <a:close/>
                </a:path>
              </a:pathLst>
            </a:custGeom>
            <a:ln w="25908">
              <a:solidFill>
                <a:srgbClr val="003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04504" y="3793236"/>
              <a:ext cx="1071372" cy="27889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459724" y="5077967"/>
              <a:ext cx="2734310" cy="373380"/>
            </a:xfrm>
            <a:custGeom>
              <a:avLst/>
              <a:gdLst/>
              <a:ahLst/>
              <a:cxnLst/>
              <a:rect l="l" t="t" r="r" b="b"/>
              <a:pathLst>
                <a:path w="2734309" h="373379">
                  <a:moveTo>
                    <a:pt x="2671826" y="0"/>
                  </a:moveTo>
                  <a:lnTo>
                    <a:pt x="61975" y="0"/>
                  </a:lnTo>
                  <a:lnTo>
                    <a:pt x="37846" y="4825"/>
                  </a:lnTo>
                  <a:lnTo>
                    <a:pt x="18160" y="18160"/>
                  </a:lnTo>
                  <a:lnTo>
                    <a:pt x="4825" y="37972"/>
                  </a:lnTo>
                  <a:lnTo>
                    <a:pt x="0" y="62229"/>
                  </a:lnTo>
                  <a:lnTo>
                    <a:pt x="0" y="310895"/>
                  </a:lnTo>
                  <a:lnTo>
                    <a:pt x="4825" y="335152"/>
                  </a:lnTo>
                  <a:lnTo>
                    <a:pt x="18160" y="354964"/>
                  </a:lnTo>
                  <a:lnTo>
                    <a:pt x="37846" y="368299"/>
                  </a:lnTo>
                  <a:lnTo>
                    <a:pt x="61975" y="373125"/>
                  </a:lnTo>
                  <a:lnTo>
                    <a:pt x="2671826" y="373125"/>
                  </a:lnTo>
                  <a:lnTo>
                    <a:pt x="2695955" y="368299"/>
                  </a:lnTo>
                  <a:lnTo>
                    <a:pt x="2715641" y="354964"/>
                  </a:lnTo>
                  <a:lnTo>
                    <a:pt x="2728976" y="335152"/>
                  </a:lnTo>
                  <a:lnTo>
                    <a:pt x="2733802" y="310895"/>
                  </a:lnTo>
                  <a:lnTo>
                    <a:pt x="2733802" y="62229"/>
                  </a:lnTo>
                  <a:lnTo>
                    <a:pt x="2728976" y="37972"/>
                  </a:lnTo>
                  <a:lnTo>
                    <a:pt x="2715641" y="18160"/>
                  </a:lnTo>
                  <a:lnTo>
                    <a:pt x="2695955" y="4825"/>
                  </a:lnTo>
                  <a:lnTo>
                    <a:pt x="2671826" y="0"/>
                  </a:lnTo>
                  <a:close/>
                </a:path>
              </a:pathLst>
            </a:custGeom>
            <a:solidFill>
              <a:srgbClr val="00A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460486" y="5078730"/>
              <a:ext cx="2734310" cy="373380"/>
            </a:xfrm>
            <a:custGeom>
              <a:avLst/>
              <a:gdLst/>
              <a:ahLst/>
              <a:cxnLst/>
              <a:rect l="l" t="t" r="r" b="b"/>
              <a:pathLst>
                <a:path w="2734309" h="373379">
                  <a:moveTo>
                    <a:pt x="0" y="62230"/>
                  </a:moveTo>
                  <a:lnTo>
                    <a:pt x="4825" y="37973"/>
                  </a:lnTo>
                  <a:lnTo>
                    <a:pt x="18161" y="18161"/>
                  </a:lnTo>
                  <a:lnTo>
                    <a:pt x="37846" y="4826"/>
                  </a:lnTo>
                  <a:lnTo>
                    <a:pt x="61975" y="0"/>
                  </a:lnTo>
                  <a:lnTo>
                    <a:pt x="2671826" y="0"/>
                  </a:lnTo>
                  <a:lnTo>
                    <a:pt x="2695956" y="4826"/>
                  </a:lnTo>
                  <a:lnTo>
                    <a:pt x="2715641" y="18161"/>
                  </a:lnTo>
                  <a:lnTo>
                    <a:pt x="2728976" y="37973"/>
                  </a:lnTo>
                  <a:lnTo>
                    <a:pt x="2733802" y="62230"/>
                  </a:lnTo>
                  <a:lnTo>
                    <a:pt x="2733802" y="310896"/>
                  </a:lnTo>
                  <a:lnTo>
                    <a:pt x="2728976" y="335153"/>
                  </a:lnTo>
                  <a:lnTo>
                    <a:pt x="2715641" y="354965"/>
                  </a:lnTo>
                  <a:lnTo>
                    <a:pt x="2695956" y="368300"/>
                  </a:lnTo>
                  <a:lnTo>
                    <a:pt x="2671826" y="373126"/>
                  </a:lnTo>
                  <a:lnTo>
                    <a:pt x="61975" y="373126"/>
                  </a:lnTo>
                  <a:lnTo>
                    <a:pt x="37846" y="368300"/>
                  </a:lnTo>
                  <a:lnTo>
                    <a:pt x="18161" y="354965"/>
                  </a:lnTo>
                  <a:lnTo>
                    <a:pt x="4825" y="335153"/>
                  </a:lnTo>
                  <a:lnTo>
                    <a:pt x="0" y="310896"/>
                  </a:lnTo>
                  <a:lnTo>
                    <a:pt x="0" y="62230"/>
                  </a:lnTo>
                  <a:close/>
                </a:path>
              </a:pathLst>
            </a:custGeom>
            <a:ln w="25906">
              <a:solidFill>
                <a:srgbClr val="003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31224" y="5125211"/>
              <a:ext cx="830579" cy="2788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42932" y="5125211"/>
              <a:ext cx="705612" cy="2788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06812" y="5125211"/>
              <a:ext cx="469392" cy="27889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157716" y="5743955"/>
              <a:ext cx="1558925" cy="410209"/>
            </a:xfrm>
            <a:custGeom>
              <a:avLst/>
              <a:gdLst/>
              <a:ahLst/>
              <a:cxnLst/>
              <a:rect l="l" t="t" r="r" b="b"/>
              <a:pathLst>
                <a:path w="1558925" h="410210">
                  <a:moveTo>
                    <a:pt x="1490217" y="0"/>
                  </a:moveTo>
                  <a:lnTo>
                    <a:pt x="68325" y="0"/>
                  </a:lnTo>
                  <a:lnTo>
                    <a:pt x="41782" y="5359"/>
                  </a:lnTo>
                  <a:lnTo>
                    <a:pt x="20065" y="20002"/>
                  </a:lnTo>
                  <a:lnTo>
                    <a:pt x="5333" y="41706"/>
                  </a:lnTo>
                  <a:lnTo>
                    <a:pt x="0" y="68287"/>
                  </a:lnTo>
                  <a:lnTo>
                    <a:pt x="0" y="341414"/>
                  </a:lnTo>
                  <a:lnTo>
                    <a:pt x="5333" y="367995"/>
                  </a:lnTo>
                  <a:lnTo>
                    <a:pt x="20065" y="389699"/>
                  </a:lnTo>
                  <a:lnTo>
                    <a:pt x="41782" y="404329"/>
                  </a:lnTo>
                  <a:lnTo>
                    <a:pt x="68325" y="409702"/>
                  </a:lnTo>
                  <a:lnTo>
                    <a:pt x="1490217" y="409702"/>
                  </a:lnTo>
                  <a:lnTo>
                    <a:pt x="1516760" y="404329"/>
                  </a:lnTo>
                  <a:lnTo>
                    <a:pt x="1538477" y="389699"/>
                  </a:lnTo>
                  <a:lnTo>
                    <a:pt x="1553209" y="367995"/>
                  </a:lnTo>
                  <a:lnTo>
                    <a:pt x="1558543" y="341414"/>
                  </a:lnTo>
                  <a:lnTo>
                    <a:pt x="1558543" y="68287"/>
                  </a:lnTo>
                  <a:lnTo>
                    <a:pt x="1553209" y="41706"/>
                  </a:lnTo>
                  <a:lnTo>
                    <a:pt x="1538477" y="20002"/>
                  </a:lnTo>
                  <a:lnTo>
                    <a:pt x="1516760" y="5359"/>
                  </a:lnTo>
                  <a:lnTo>
                    <a:pt x="1490217" y="0"/>
                  </a:lnTo>
                  <a:close/>
                </a:path>
              </a:pathLst>
            </a:custGeom>
            <a:solidFill>
              <a:srgbClr val="00A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158478" y="5744717"/>
              <a:ext cx="1558925" cy="410209"/>
            </a:xfrm>
            <a:custGeom>
              <a:avLst/>
              <a:gdLst/>
              <a:ahLst/>
              <a:cxnLst/>
              <a:rect l="l" t="t" r="r" b="b"/>
              <a:pathLst>
                <a:path w="1558925" h="410210">
                  <a:moveTo>
                    <a:pt x="0" y="68287"/>
                  </a:moveTo>
                  <a:lnTo>
                    <a:pt x="5333" y="41706"/>
                  </a:lnTo>
                  <a:lnTo>
                    <a:pt x="20066" y="20002"/>
                  </a:lnTo>
                  <a:lnTo>
                    <a:pt x="41782" y="5359"/>
                  </a:lnTo>
                  <a:lnTo>
                    <a:pt x="68325" y="0"/>
                  </a:lnTo>
                  <a:lnTo>
                    <a:pt x="1490218" y="0"/>
                  </a:lnTo>
                  <a:lnTo>
                    <a:pt x="1516761" y="5359"/>
                  </a:lnTo>
                  <a:lnTo>
                    <a:pt x="1538477" y="20002"/>
                  </a:lnTo>
                  <a:lnTo>
                    <a:pt x="1553210" y="41706"/>
                  </a:lnTo>
                  <a:lnTo>
                    <a:pt x="1558544" y="68287"/>
                  </a:lnTo>
                  <a:lnTo>
                    <a:pt x="1558544" y="341414"/>
                  </a:lnTo>
                  <a:lnTo>
                    <a:pt x="1553210" y="367995"/>
                  </a:lnTo>
                  <a:lnTo>
                    <a:pt x="1538477" y="389699"/>
                  </a:lnTo>
                  <a:lnTo>
                    <a:pt x="1516761" y="404329"/>
                  </a:lnTo>
                  <a:lnTo>
                    <a:pt x="1490218" y="409701"/>
                  </a:lnTo>
                  <a:lnTo>
                    <a:pt x="68325" y="409701"/>
                  </a:lnTo>
                  <a:lnTo>
                    <a:pt x="41782" y="404329"/>
                  </a:lnTo>
                  <a:lnTo>
                    <a:pt x="20066" y="389699"/>
                  </a:lnTo>
                  <a:lnTo>
                    <a:pt x="5333" y="367995"/>
                  </a:lnTo>
                  <a:lnTo>
                    <a:pt x="0" y="341414"/>
                  </a:lnTo>
                  <a:lnTo>
                    <a:pt x="0" y="68287"/>
                  </a:lnTo>
                  <a:close/>
                </a:path>
              </a:pathLst>
            </a:custGeom>
            <a:ln w="25908">
              <a:solidFill>
                <a:srgbClr val="003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97568" y="5807964"/>
              <a:ext cx="705612" cy="2788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061448" y="5807964"/>
              <a:ext cx="469392" cy="2788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745980" y="5486400"/>
              <a:ext cx="431165" cy="234315"/>
            </a:xfrm>
            <a:custGeom>
              <a:avLst/>
              <a:gdLst/>
              <a:ahLst/>
              <a:cxnLst/>
              <a:rect l="l" t="t" r="r" b="b"/>
              <a:pathLst>
                <a:path w="431165" h="234314">
                  <a:moveTo>
                    <a:pt x="323088" y="0"/>
                  </a:moveTo>
                  <a:lnTo>
                    <a:pt x="107696" y="0"/>
                  </a:lnTo>
                  <a:lnTo>
                    <a:pt x="107696" y="117093"/>
                  </a:lnTo>
                  <a:lnTo>
                    <a:pt x="0" y="117093"/>
                  </a:lnTo>
                  <a:lnTo>
                    <a:pt x="215392" y="234187"/>
                  </a:lnTo>
                  <a:lnTo>
                    <a:pt x="430784" y="117093"/>
                  </a:lnTo>
                  <a:lnTo>
                    <a:pt x="323088" y="117093"/>
                  </a:lnTo>
                  <a:lnTo>
                    <a:pt x="323088" y="0"/>
                  </a:lnTo>
                  <a:close/>
                </a:path>
              </a:pathLst>
            </a:custGeom>
            <a:solidFill>
              <a:srgbClr val="0D04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746742" y="5487161"/>
              <a:ext cx="431165" cy="234315"/>
            </a:xfrm>
            <a:custGeom>
              <a:avLst/>
              <a:gdLst/>
              <a:ahLst/>
              <a:cxnLst/>
              <a:rect l="l" t="t" r="r" b="b"/>
              <a:pathLst>
                <a:path w="431165" h="234314">
                  <a:moveTo>
                    <a:pt x="0" y="117093"/>
                  </a:moveTo>
                  <a:lnTo>
                    <a:pt x="107696" y="117093"/>
                  </a:lnTo>
                  <a:lnTo>
                    <a:pt x="107696" y="0"/>
                  </a:lnTo>
                  <a:lnTo>
                    <a:pt x="323087" y="0"/>
                  </a:lnTo>
                  <a:lnTo>
                    <a:pt x="323087" y="117093"/>
                  </a:lnTo>
                  <a:lnTo>
                    <a:pt x="430783" y="117093"/>
                  </a:lnTo>
                  <a:lnTo>
                    <a:pt x="215391" y="234187"/>
                  </a:lnTo>
                  <a:lnTo>
                    <a:pt x="0" y="117093"/>
                  </a:lnTo>
                  <a:close/>
                </a:path>
              </a:pathLst>
            </a:custGeom>
            <a:ln w="25908">
              <a:solidFill>
                <a:srgbClr val="0D04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463295" y="958596"/>
            <a:ext cx="7364095" cy="5207635"/>
            <a:chOff x="463295" y="958596"/>
            <a:chExt cx="7364095" cy="5207635"/>
          </a:xfrm>
        </p:grpSpPr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0059" y="967740"/>
              <a:ext cx="7347204" cy="51983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3295" y="958596"/>
              <a:ext cx="7335011" cy="5186172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8026145" y="957199"/>
            <a:ext cx="165735" cy="681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325611" y="1008357"/>
            <a:ext cx="3009900" cy="1525905"/>
            <a:chOff x="8325611" y="1008357"/>
            <a:chExt cx="3009900" cy="1525905"/>
          </a:xfrm>
        </p:grpSpPr>
        <p:pic>
          <p:nvPicPr>
            <p:cNvPr id="38" name="object 3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4683" y="1008357"/>
              <a:ext cx="2841693" cy="18003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5611" y="1221717"/>
              <a:ext cx="1893695" cy="18003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0771" y="1240668"/>
              <a:ext cx="399236" cy="12317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4634" y="1444553"/>
              <a:ext cx="2453862" cy="18003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0377" y="1444553"/>
              <a:ext cx="474869" cy="18003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5611" y="1620012"/>
              <a:ext cx="597407" cy="21793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7675" y="1620012"/>
              <a:ext cx="338327" cy="21793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2183" y="1620012"/>
              <a:ext cx="586740" cy="21793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7295" y="1620012"/>
              <a:ext cx="826007" cy="21793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9721595" y="1892808"/>
              <a:ext cx="431165" cy="628015"/>
            </a:xfrm>
            <a:custGeom>
              <a:avLst/>
              <a:gdLst/>
              <a:ahLst/>
              <a:cxnLst/>
              <a:rect l="l" t="t" r="r" b="b"/>
              <a:pathLst>
                <a:path w="431165" h="628014">
                  <a:moveTo>
                    <a:pt x="323087" y="0"/>
                  </a:moveTo>
                  <a:lnTo>
                    <a:pt x="107696" y="0"/>
                  </a:lnTo>
                  <a:lnTo>
                    <a:pt x="107696" y="411479"/>
                  </a:lnTo>
                  <a:lnTo>
                    <a:pt x="0" y="411479"/>
                  </a:lnTo>
                  <a:lnTo>
                    <a:pt x="215392" y="627506"/>
                  </a:lnTo>
                  <a:lnTo>
                    <a:pt x="430783" y="411479"/>
                  </a:lnTo>
                  <a:lnTo>
                    <a:pt x="323087" y="411479"/>
                  </a:lnTo>
                  <a:lnTo>
                    <a:pt x="323087" y="0"/>
                  </a:lnTo>
                  <a:close/>
                </a:path>
              </a:pathLst>
            </a:custGeom>
            <a:solidFill>
              <a:srgbClr val="0D04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722358" y="1893569"/>
              <a:ext cx="431165" cy="628015"/>
            </a:xfrm>
            <a:custGeom>
              <a:avLst/>
              <a:gdLst/>
              <a:ahLst/>
              <a:cxnLst/>
              <a:rect l="l" t="t" r="r" b="b"/>
              <a:pathLst>
                <a:path w="431165" h="628014">
                  <a:moveTo>
                    <a:pt x="0" y="411479"/>
                  </a:moveTo>
                  <a:lnTo>
                    <a:pt x="107696" y="411479"/>
                  </a:lnTo>
                  <a:lnTo>
                    <a:pt x="107696" y="0"/>
                  </a:lnTo>
                  <a:lnTo>
                    <a:pt x="323088" y="0"/>
                  </a:lnTo>
                  <a:lnTo>
                    <a:pt x="323088" y="411479"/>
                  </a:lnTo>
                  <a:lnTo>
                    <a:pt x="430784" y="411479"/>
                  </a:lnTo>
                  <a:lnTo>
                    <a:pt x="215392" y="627506"/>
                  </a:lnTo>
                  <a:lnTo>
                    <a:pt x="0" y="411479"/>
                  </a:lnTo>
                  <a:close/>
                </a:path>
              </a:pathLst>
            </a:custGeom>
            <a:ln w="25908">
              <a:solidFill>
                <a:srgbClr val="0D04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703563" y="2005583"/>
              <a:ext cx="899160" cy="361315"/>
            </a:xfrm>
            <a:custGeom>
              <a:avLst/>
              <a:gdLst/>
              <a:ahLst/>
              <a:cxnLst/>
              <a:rect l="l" t="t" r="r" b="b"/>
              <a:pathLst>
                <a:path w="899159" h="361314">
                  <a:moveTo>
                    <a:pt x="838961" y="0"/>
                  </a:moveTo>
                  <a:lnTo>
                    <a:pt x="60197" y="0"/>
                  </a:lnTo>
                  <a:lnTo>
                    <a:pt x="36702" y="4699"/>
                  </a:lnTo>
                  <a:lnTo>
                    <a:pt x="17652" y="17652"/>
                  </a:lnTo>
                  <a:lnTo>
                    <a:pt x="4699" y="36702"/>
                  </a:lnTo>
                  <a:lnTo>
                    <a:pt x="0" y="60198"/>
                  </a:lnTo>
                  <a:lnTo>
                    <a:pt x="0" y="300863"/>
                  </a:lnTo>
                  <a:lnTo>
                    <a:pt x="4699" y="324357"/>
                  </a:lnTo>
                  <a:lnTo>
                    <a:pt x="17652" y="343407"/>
                  </a:lnTo>
                  <a:lnTo>
                    <a:pt x="36702" y="356362"/>
                  </a:lnTo>
                  <a:lnTo>
                    <a:pt x="60197" y="361061"/>
                  </a:lnTo>
                  <a:lnTo>
                    <a:pt x="838961" y="361061"/>
                  </a:lnTo>
                  <a:lnTo>
                    <a:pt x="862456" y="356362"/>
                  </a:lnTo>
                  <a:lnTo>
                    <a:pt x="881506" y="343407"/>
                  </a:lnTo>
                  <a:lnTo>
                    <a:pt x="894460" y="324357"/>
                  </a:lnTo>
                  <a:lnTo>
                    <a:pt x="899159" y="300863"/>
                  </a:lnTo>
                  <a:lnTo>
                    <a:pt x="899159" y="60198"/>
                  </a:lnTo>
                  <a:lnTo>
                    <a:pt x="894460" y="36702"/>
                  </a:lnTo>
                  <a:lnTo>
                    <a:pt x="881506" y="17652"/>
                  </a:lnTo>
                  <a:lnTo>
                    <a:pt x="862456" y="4699"/>
                  </a:lnTo>
                  <a:lnTo>
                    <a:pt x="838961" y="0"/>
                  </a:lnTo>
                  <a:close/>
                </a:path>
              </a:pathLst>
            </a:custGeom>
            <a:solidFill>
              <a:srgbClr val="00A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704325" y="2006346"/>
              <a:ext cx="899160" cy="361315"/>
            </a:xfrm>
            <a:custGeom>
              <a:avLst/>
              <a:gdLst/>
              <a:ahLst/>
              <a:cxnLst/>
              <a:rect l="l" t="t" r="r" b="b"/>
              <a:pathLst>
                <a:path w="899159" h="361314">
                  <a:moveTo>
                    <a:pt x="0" y="60198"/>
                  </a:moveTo>
                  <a:lnTo>
                    <a:pt x="4699" y="36702"/>
                  </a:lnTo>
                  <a:lnTo>
                    <a:pt x="17652" y="17652"/>
                  </a:lnTo>
                  <a:lnTo>
                    <a:pt x="36702" y="4699"/>
                  </a:lnTo>
                  <a:lnTo>
                    <a:pt x="60198" y="0"/>
                  </a:lnTo>
                  <a:lnTo>
                    <a:pt x="838962" y="0"/>
                  </a:lnTo>
                  <a:lnTo>
                    <a:pt x="862456" y="4699"/>
                  </a:lnTo>
                  <a:lnTo>
                    <a:pt x="881506" y="17652"/>
                  </a:lnTo>
                  <a:lnTo>
                    <a:pt x="894460" y="36702"/>
                  </a:lnTo>
                  <a:lnTo>
                    <a:pt x="899159" y="60198"/>
                  </a:lnTo>
                  <a:lnTo>
                    <a:pt x="899159" y="300863"/>
                  </a:lnTo>
                  <a:lnTo>
                    <a:pt x="894460" y="324357"/>
                  </a:lnTo>
                  <a:lnTo>
                    <a:pt x="881506" y="343407"/>
                  </a:lnTo>
                  <a:lnTo>
                    <a:pt x="862456" y="356362"/>
                  </a:lnTo>
                  <a:lnTo>
                    <a:pt x="838962" y="361061"/>
                  </a:lnTo>
                  <a:lnTo>
                    <a:pt x="60198" y="361061"/>
                  </a:lnTo>
                  <a:lnTo>
                    <a:pt x="36702" y="356362"/>
                  </a:lnTo>
                  <a:lnTo>
                    <a:pt x="17652" y="343407"/>
                  </a:lnTo>
                  <a:lnTo>
                    <a:pt x="4699" y="324357"/>
                  </a:lnTo>
                  <a:lnTo>
                    <a:pt x="0" y="300863"/>
                  </a:lnTo>
                  <a:lnTo>
                    <a:pt x="0" y="60198"/>
                  </a:lnTo>
                  <a:close/>
                </a:path>
              </a:pathLst>
            </a:custGeom>
            <a:ln w="25908">
              <a:solidFill>
                <a:srgbClr val="003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26067" y="2043683"/>
              <a:ext cx="603503" cy="280415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639433" y="338682"/>
            <a:ext cx="8141292" cy="25837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444483" y="6452520"/>
            <a:ext cx="152400" cy="96202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81083" y="6452520"/>
            <a:ext cx="450406" cy="9620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1315700" y="6452520"/>
            <a:ext cx="295275" cy="962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46275" y="466652"/>
            <a:ext cx="5602605" cy="539750"/>
            <a:chOff x="1446275" y="466652"/>
            <a:chExt cx="5602605" cy="53975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5422" y="466652"/>
              <a:ext cx="5593009" cy="2066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6275" y="665987"/>
              <a:ext cx="3102864" cy="339851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1083" y="6452520"/>
            <a:ext cx="450406" cy="962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15700" y="6452520"/>
            <a:ext cx="295275" cy="9620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44483" y="6452520"/>
            <a:ext cx="152400" cy="9620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92768" y="5479620"/>
            <a:ext cx="1711036" cy="18272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89750" y="5754203"/>
            <a:ext cx="495579" cy="18372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944100" y="5705855"/>
            <a:ext cx="901065" cy="280670"/>
            <a:chOff x="9944100" y="5705855"/>
            <a:chExt cx="901065" cy="28067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44100" y="5850898"/>
              <a:ext cx="74777" cy="386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14203" y="5705855"/>
              <a:ext cx="830579" cy="28041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448300" y="3837432"/>
            <a:ext cx="2247900" cy="1830705"/>
            <a:chOff x="5448300" y="3837432"/>
            <a:chExt cx="2247900" cy="1830705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48300" y="3837432"/>
              <a:ext cx="2247900" cy="18303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40323" y="4616196"/>
              <a:ext cx="1952244" cy="278892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384792" y="906780"/>
            <a:ext cx="1760220" cy="174802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9383268" y="914400"/>
            <a:ext cx="1760220" cy="276225"/>
          </a:xfrm>
          <a:prstGeom prst="rect">
            <a:avLst/>
          </a:prstGeom>
          <a:solidFill>
            <a:srgbClr val="00AE50"/>
          </a:solidFill>
        </p:spPr>
        <p:txBody>
          <a:bodyPr vert="horz" wrap="square" lIns="0" tIns="36195" rIns="0" bIns="0" rtlCol="0">
            <a:spAutoFit/>
          </a:bodyPr>
          <a:lstStyle/>
          <a:p>
            <a:pPr marL="311785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Non</a:t>
            </a:r>
            <a:r>
              <a:rPr sz="1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artificialisé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83268" y="2385060"/>
            <a:ext cx="1760220" cy="27749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36830" rIns="0" bIns="0" rtlCol="0">
            <a:spAutoFit/>
          </a:bodyPr>
          <a:lstStyle/>
          <a:p>
            <a:pPr marL="471805">
              <a:lnSpc>
                <a:spcPct val="100000"/>
              </a:lnSpc>
              <a:spcBef>
                <a:spcPts val="29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Artificialisé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889235" y="1050036"/>
            <a:ext cx="932815" cy="1464945"/>
            <a:chOff x="9889235" y="1050036"/>
            <a:chExt cx="932815" cy="1464945"/>
          </a:xfrm>
        </p:grpSpPr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66831" y="1815084"/>
              <a:ext cx="355092" cy="1600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4515" y="1184148"/>
              <a:ext cx="310896" cy="133045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369168" y="1207007"/>
              <a:ext cx="26034" cy="1083945"/>
            </a:xfrm>
            <a:custGeom>
              <a:avLst/>
              <a:gdLst/>
              <a:ahLst/>
              <a:cxnLst/>
              <a:rect l="l" t="t" r="r" b="b"/>
              <a:pathLst>
                <a:path w="26034" h="1083945">
                  <a:moveTo>
                    <a:pt x="25907" y="0"/>
                  </a:moveTo>
                  <a:lnTo>
                    <a:pt x="0" y="0"/>
                  </a:lnTo>
                  <a:lnTo>
                    <a:pt x="0" y="1061212"/>
                  </a:lnTo>
                  <a:lnTo>
                    <a:pt x="12953" y="1083437"/>
                  </a:lnTo>
                  <a:lnTo>
                    <a:pt x="25907" y="1061212"/>
                  </a:lnTo>
                  <a:lnTo>
                    <a:pt x="259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89236" y="1639823"/>
              <a:ext cx="224154" cy="150495"/>
            </a:xfrm>
            <a:custGeom>
              <a:avLst/>
              <a:gdLst/>
              <a:ahLst/>
              <a:cxnLst/>
              <a:rect l="l" t="t" r="r" b="b"/>
              <a:pathLst>
                <a:path w="224154" h="150494">
                  <a:moveTo>
                    <a:pt x="109347" y="23114"/>
                  </a:moveTo>
                  <a:lnTo>
                    <a:pt x="70485" y="635"/>
                  </a:lnTo>
                  <a:lnTo>
                    <a:pt x="62103" y="0"/>
                  </a:lnTo>
                  <a:lnTo>
                    <a:pt x="20955" y="15113"/>
                  </a:lnTo>
                  <a:lnTo>
                    <a:pt x="1651" y="54737"/>
                  </a:lnTo>
                  <a:lnTo>
                    <a:pt x="0" y="75819"/>
                  </a:lnTo>
                  <a:lnTo>
                    <a:pt x="889" y="92710"/>
                  </a:lnTo>
                  <a:lnTo>
                    <a:pt x="14097" y="130937"/>
                  </a:lnTo>
                  <a:lnTo>
                    <a:pt x="55753" y="150368"/>
                  </a:lnTo>
                  <a:lnTo>
                    <a:pt x="63881" y="149860"/>
                  </a:lnTo>
                  <a:lnTo>
                    <a:pt x="98552" y="133350"/>
                  </a:lnTo>
                  <a:lnTo>
                    <a:pt x="108077" y="91694"/>
                  </a:lnTo>
                  <a:lnTo>
                    <a:pt x="104013" y="79502"/>
                  </a:lnTo>
                  <a:lnTo>
                    <a:pt x="101854" y="75184"/>
                  </a:lnTo>
                  <a:lnTo>
                    <a:pt x="80645" y="58280"/>
                  </a:lnTo>
                  <a:lnTo>
                    <a:pt x="80645" y="95504"/>
                  </a:lnTo>
                  <a:lnTo>
                    <a:pt x="80645" y="108966"/>
                  </a:lnTo>
                  <a:lnTo>
                    <a:pt x="78613" y="114554"/>
                  </a:lnTo>
                  <a:lnTo>
                    <a:pt x="70104" y="123190"/>
                  </a:lnTo>
                  <a:lnTo>
                    <a:pt x="64262" y="125349"/>
                  </a:lnTo>
                  <a:lnTo>
                    <a:pt x="49530" y="125730"/>
                  </a:lnTo>
                  <a:lnTo>
                    <a:pt x="43561" y="123190"/>
                  </a:lnTo>
                  <a:lnTo>
                    <a:pt x="29210" y="93472"/>
                  </a:lnTo>
                  <a:lnTo>
                    <a:pt x="32893" y="88773"/>
                  </a:lnTo>
                  <a:lnTo>
                    <a:pt x="37084" y="85217"/>
                  </a:lnTo>
                  <a:lnTo>
                    <a:pt x="46863" y="80645"/>
                  </a:lnTo>
                  <a:lnTo>
                    <a:pt x="52197" y="79502"/>
                  </a:lnTo>
                  <a:lnTo>
                    <a:pt x="58039" y="79502"/>
                  </a:lnTo>
                  <a:lnTo>
                    <a:pt x="80645" y="95504"/>
                  </a:lnTo>
                  <a:lnTo>
                    <a:pt x="80645" y="58280"/>
                  </a:lnTo>
                  <a:lnTo>
                    <a:pt x="73152" y="56134"/>
                  </a:lnTo>
                  <a:lnTo>
                    <a:pt x="62865" y="55118"/>
                  </a:lnTo>
                  <a:lnTo>
                    <a:pt x="56007" y="55118"/>
                  </a:lnTo>
                  <a:lnTo>
                    <a:pt x="49657" y="56134"/>
                  </a:lnTo>
                  <a:lnTo>
                    <a:pt x="38100" y="60452"/>
                  </a:lnTo>
                  <a:lnTo>
                    <a:pt x="32893" y="63500"/>
                  </a:lnTo>
                  <a:lnTo>
                    <a:pt x="28321" y="67437"/>
                  </a:lnTo>
                  <a:lnTo>
                    <a:pt x="29591" y="57531"/>
                  </a:lnTo>
                  <a:lnTo>
                    <a:pt x="55499" y="25527"/>
                  </a:lnTo>
                  <a:lnTo>
                    <a:pt x="62357" y="24765"/>
                  </a:lnTo>
                  <a:lnTo>
                    <a:pt x="68072" y="24765"/>
                  </a:lnTo>
                  <a:lnTo>
                    <a:pt x="88646" y="40259"/>
                  </a:lnTo>
                  <a:lnTo>
                    <a:pt x="107442" y="24765"/>
                  </a:lnTo>
                  <a:lnTo>
                    <a:pt x="109347" y="23114"/>
                  </a:lnTo>
                  <a:close/>
                </a:path>
                <a:path w="224154" h="150494">
                  <a:moveTo>
                    <a:pt x="223647" y="121412"/>
                  </a:moveTo>
                  <a:lnTo>
                    <a:pt x="159004" y="121412"/>
                  </a:lnTo>
                  <a:lnTo>
                    <a:pt x="193294" y="88392"/>
                  </a:lnTo>
                  <a:lnTo>
                    <a:pt x="217805" y="54102"/>
                  </a:lnTo>
                  <a:lnTo>
                    <a:pt x="219964" y="40259"/>
                  </a:lnTo>
                  <a:lnTo>
                    <a:pt x="219075" y="31496"/>
                  </a:lnTo>
                  <a:lnTo>
                    <a:pt x="216789" y="24257"/>
                  </a:lnTo>
                  <a:lnTo>
                    <a:pt x="216535" y="23622"/>
                  </a:lnTo>
                  <a:lnTo>
                    <a:pt x="184531" y="762"/>
                  </a:lnTo>
                  <a:lnTo>
                    <a:pt x="175387" y="0"/>
                  </a:lnTo>
                  <a:lnTo>
                    <a:pt x="137033" y="13081"/>
                  </a:lnTo>
                  <a:lnTo>
                    <a:pt x="121158" y="31750"/>
                  </a:lnTo>
                  <a:lnTo>
                    <a:pt x="143383" y="45339"/>
                  </a:lnTo>
                  <a:lnTo>
                    <a:pt x="147066" y="38989"/>
                  </a:lnTo>
                  <a:lnTo>
                    <a:pt x="151130" y="33909"/>
                  </a:lnTo>
                  <a:lnTo>
                    <a:pt x="160401" y="26416"/>
                  </a:lnTo>
                  <a:lnTo>
                    <a:pt x="166116" y="24384"/>
                  </a:lnTo>
                  <a:lnTo>
                    <a:pt x="172720" y="24257"/>
                  </a:lnTo>
                  <a:lnTo>
                    <a:pt x="178435" y="24384"/>
                  </a:lnTo>
                  <a:lnTo>
                    <a:pt x="183007" y="26162"/>
                  </a:lnTo>
                  <a:lnTo>
                    <a:pt x="190119" y="32639"/>
                  </a:lnTo>
                  <a:lnTo>
                    <a:pt x="191897" y="37211"/>
                  </a:lnTo>
                  <a:lnTo>
                    <a:pt x="192024" y="48768"/>
                  </a:lnTo>
                  <a:lnTo>
                    <a:pt x="190373" y="53848"/>
                  </a:lnTo>
                  <a:lnTo>
                    <a:pt x="184023" y="63119"/>
                  </a:lnTo>
                  <a:lnTo>
                    <a:pt x="179705" y="68072"/>
                  </a:lnTo>
                  <a:lnTo>
                    <a:pt x="125603" y="121412"/>
                  </a:lnTo>
                  <a:lnTo>
                    <a:pt x="125603" y="146304"/>
                  </a:lnTo>
                  <a:lnTo>
                    <a:pt x="223647" y="146304"/>
                  </a:lnTo>
                  <a:lnTo>
                    <a:pt x="223647" y="1214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6207" y="1050036"/>
              <a:ext cx="310896" cy="137007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190860" y="1238504"/>
              <a:ext cx="26034" cy="1123950"/>
            </a:xfrm>
            <a:custGeom>
              <a:avLst/>
              <a:gdLst/>
              <a:ahLst/>
              <a:cxnLst/>
              <a:rect l="l" t="t" r="r" b="b"/>
              <a:pathLst>
                <a:path w="26034" h="1123950">
                  <a:moveTo>
                    <a:pt x="12954" y="0"/>
                  </a:moveTo>
                  <a:lnTo>
                    <a:pt x="0" y="22225"/>
                  </a:lnTo>
                  <a:lnTo>
                    <a:pt x="0" y="1123442"/>
                  </a:lnTo>
                  <a:lnTo>
                    <a:pt x="25908" y="1123442"/>
                  </a:lnTo>
                  <a:lnTo>
                    <a:pt x="25908" y="22225"/>
                  </a:lnTo>
                  <a:lnTo>
                    <a:pt x="129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9785604" y="1187196"/>
            <a:ext cx="1031875" cy="1155065"/>
            <a:chOff x="9785604" y="1187196"/>
            <a:chExt cx="1031875" cy="1155065"/>
          </a:xfrm>
        </p:grpSpPr>
        <p:pic>
          <p:nvPicPr>
            <p:cNvPr id="29" name="object 29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1404" y="1819656"/>
              <a:ext cx="345948" cy="15036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5604" y="1638300"/>
              <a:ext cx="79246" cy="1524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22052" y="2223643"/>
              <a:ext cx="120015" cy="11823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3744" y="1187196"/>
              <a:ext cx="120014" cy="11823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4664" y="1635252"/>
              <a:ext cx="232791" cy="159512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771144" y="3832859"/>
            <a:ext cx="4838700" cy="1835150"/>
            <a:chOff x="771144" y="3832859"/>
            <a:chExt cx="4838700" cy="1835150"/>
          </a:xfrm>
        </p:grpSpPr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71144" y="3832859"/>
              <a:ext cx="2253996" cy="183489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47444" y="4629911"/>
              <a:ext cx="640080" cy="2788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16579" y="3832859"/>
              <a:ext cx="2260092" cy="183489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75304" y="4622291"/>
              <a:ext cx="1578864" cy="27889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766060" y="4613147"/>
              <a:ext cx="671830" cy="356235"/>
            </a:xfrm>
            <a:custGeom>
              <a:avLst/>
              <a:gdLst/>
              <a:ahLst/>
              <a:cxnLst/>
              <a:rect l="l" t="t" r="r" b="b"/>
              <a:pathLst>
                <a:path w="671829" h="356235">
                  <a:moveTo>
                    <a:pt x="494284" y="0"/>
                  </a:moveTo>
                  <a:lnTo>
                    <a:pt x="494284" y="89026"/>
                  </a:lnTo>
                  <a:lnTo>
                    <a:pt x="0" y="89026"/>
                  </a:lnTo>
                  <a:lnTo>
                    <a:pt x="0" y="267081"/>
                  </a:lnTo>
                  <a:lnTo>
                    <a:pt x="494284" y="267081"/>
                  </a:lnTo>
                  <a:lnTo>
                    <a:pt x="494284" y="356107"/>
                  </a:lnTo>
                  <a:lnTo>
                    <a:pt x="671702" y="178053"/>
                  </a:lnTo>
                  <a:lnTo>
                    <a:pt x="494284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766822" y="4613909"/>
              <a:ext cx="671830" cy="356235"/>
            </a:xfrm>
            <a:custGeom>
              <a:avLst/>
              <a:gdLst/>
              <a:ahLst/>
              <a:cxnLst/>
              <a:rect l="l" t="t" r="r" b="b"/>
              <a:pathLst>
                <a:path w="671829" h="356235">
                  <a:moveTo>
                    <a:pt x="0" y="89026"/>
                  </a:moveTo>
                  <a:lnTo>
                    <a:pt x="494283" y="89026"/>
                  </a:lnTo>
                  <a:lnTo>
                    <a:pt x="494283" y="0"/>
                  </a:lnTo>
                  <a:lnTo>
                    <a:pt x="671702" y="178053"/>
                  </a:lnTo>
                  <a:lnTo>
                    <a:pt x="494283" y="356107"/>
                  </a:lnTo>
                  <a:lnTo>
                    <a:pt x="494283" y="267081"/>
                  </a:lnTo>
                  <a:lnTo>
                    <a:pt x="0" y="267081"/>
                  </a:lnTo>
                  <a:lnTo>
                    <a:pt x="0" y="89026"/>
                  </a:lnTo>
                  <a:close/>
                </a:path>
              </a:pathLst>
            </a:custGeom>
            <a:ln w="25908">
              <a:solidFill>
                <a:srgbClr val="006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158740" y="4599431"/>
              <a:ext cx="437515" cy="358140"/>
            </a:xfrm>
            <a:custGeom>
              <a:avLst/>
              <a:gdLst/>
              <a:ahLst/>
              <a:cxnLst/>
              <a:rect l="l" t="t" r="r" b="b"/>
              <a:pathLst>
                <a:path w="437514" h="358139">
                  <a:moveTo>
                    <a:pt x="258952" y="0"/>
                  </a:moveTo>
                  <a:lnTo>
                    <a:pt x="258952" y="89408"/>
                  </a:lnTo>
                  <a:lnTo>
                    <a:pt x="0" y="89408"/>
                  </a:lnTo>
                  <a:lnTo>
                    <a:pt x="0" y="268351"/>
                  </a:lnTo>
                  <a:lnTo>
                    <a:pt x="258952" y="268351"/>
                  </a:lnTo>
                  <a:lnTo>
                    <a:pt x="258952" y="357886"/>
                  </a:lnTo>
                  <a:lnTo>
                    <a:pt x="437261" y="178943"/>
                  </a:lnTo>
                  <a:lnTo>
                    <a:pt x="258952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159502" y="4600193"/>
              <a:ext cx="437515" cy="358140"/>
            </a:xfrm>
            <a:custGeom>
              <a:avLst/>
              <a:gdLst/>
              <a:ahLst/>
              <a:cxnLst/>
              <a:rect l="l" t="t" r="r" b="b"/>
              <a:pathLst>
                <a:path w="437514" h="358139">
                  <a:moveTo>
                    <a:pt x="0" y="89407"/>
                  </a:moveTo>
                  <a:lnTo>
                    <a:pt x="258952" y="89407"/>
                  </a:lnTo>
                  <a:lnTo>
                    <a:pt x="258952" y="0"/>
                  </a:lnTo>
                  <a:lnTo>
                    <a:pt x="437261" y="178942"/>
                  </a:lnTo>
                  <a:lnTo>
                    <a:pt x="258952" y="357885"/>
                  </a:lnTo>
                  <a:lnTo>
                    <a:pt x="258952" y="268350"/>
                  </a:lnTo>
                  <a:lnTo>
                    <a:pt x="0" y="268350"/>
                  </a:lnTo>
                  <a:lnTo>
                    <a:pt x="0" y="89407"/>
                  </a:lnTo>
                  <a:close/>
                </a:path>
              </a:pathLst>
            </a:custGeom>
            <a:ln w="25908">
              <a:solidFill>
                <a:srgbClr val="006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771144" y="1901951"/>
            <a:ext cx="6929755" cy="1851660"/>
            <a:chOff x="771144" y="1901951"/>
            <a:chExt cx="6929755" cy="1851660"/>
          </a:xfrm>
        </p:grpSpPr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71144" y="1914143"/>
              <a:ext cx="2253996" cy="18348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99260" y="2662427"/>
              <a:ext cx="685800" cy="27889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112008" y="1914143"/>
              <a:ext cx="2253996" cy="183946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616451" y="2659379"/>
              <a:ext cx="1018031" cy="27889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89703" y="2659379"/>
              <a:ext cx="685800" cy="27889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718816" y="2616707"/>
              <a:ext cx="673735" cy="358140"/>
            </a:xfrm>
            <a:custGeom>
              <a:avLst/>
              <a:gdLst/>
              <a:ahLst/>
              <a:cxnLst/>
              <a:rect l="l" t="t" r="r" b="b"/>
              <a:pathLst>
                <a:path w="673735" h="358139">
                  <a:moveTo>
                    <a:pt x="494664" y="0"/>
                  </a:moveTo>
                  <a:lnTo>
                    <a:pt x="494664" y="89407"/>
                  </a:lnTo>
                  <a:lnTo>
                    <a:pt x="0" y="89407"/>
                  </a:lnTo>
                  <a:lnTo>
                    <a:pt x="0" y="268350"/>
                  </a:lnTo>
                  <a:lnTo>
                    <a:pt x="494664" y="268350"/>
                  </a:lnTo>
                  <a:lnTo>
                    <a:pt x="494664" y="357886"/>
                  </a:lnTo>
                  <a:lnTo>
                    <a:pt x="673226" y="178942"/>
                  </a:lnTo>
                  <a:lnTo>
                    <a:pt x="494664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719577" y="2617469"/>
              <a:ext cx="673735" cy="358140"/>
            </a:xfrm>
            <a:custGeom>
              <a:avLst/>
              <a:gdLst/>
              <a:ahLst/>
              <a:cxnLst/>
              <a:rect l="l" t="t" r="r" b="b"/>
              <a:pathLst>
                <a:path w="673735" h="358139">
                  <a:moveTo>
                    <a:pt x="0" y="89407"/>
                  </a:moveTo>
                  <a:lnTo>
                    <a:pt x="494665" y="89407"/>
                  </a:lnTo>
                  <a:lnTo>
                    <a:pt x="494665" y="0"/>
                  </a:lnTo>
                  <a:lnTo>
                    <a:pt x="673226" y="178942"/>
                  </a:lnTo>
                  <a:lnTo>
                    <a:pt x="494665" y="357885"/>
                  </a:lnTo>
                  <a:lnTo>
                    <a:pt x="494665" y="268350"/>
                  </a:lnTo>
                  <a:lnTo>
                    <a:pt x="0" y="268350"/>
                  </a:lnTo>
                  <a:lnTo>
                    <a:pt x="0" y="89407"/>
                  </a:lnTo>
                  <a:close/>
                </a:path>
              </a:pathLst>
            </a:custGeom>
            <a:ln w="25908">
              <a:solidFill>
                <a:srgbClr val="006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52872" y="1901951"/>
              <a:ext cx="2247900" cy="183337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44896" y="2651759"/>
              <a:ext cx="2008631" cy="27889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98364" y="2595371"/>
              <a:ext cx="385445" cy="373380"/>
            </a:xfrm>
            <a:custGeom>
              <a:avLst/>
              <a:gdLst/>
              <a:ahLst/>
              <a:cxnLst/>
              <a:rect l="l" t="t" r="r" b="b"/>
              <a:pathLst>
                <a:path w="385445" h="373380">
                  <a:moveTo>
                    <a:pt x="198627" y="0"/>
                  </a:moveTo>
                  <a:lnTo>
                    <a:pt x="198627" y="93344"/>
                  </a:lnTo>
                  <a:lnTo>
                    <a:pt x="0" y="93344"/>
                  </a:lnTo>
                  <a:lnTo>
                    <a:pt x="0" y="280035"/>
                  </a:lnTo>
                  <a:lnTo>
                    <a:pt x="198627" y="280035"/>
                  </a:lnTo>
                  <a:lnTo>
                    <a:pt x="198627" y="373379"/>
                  </a:lnTo>
                  <a:lnTo>
                    <a:pt x="385063" y="186689"/>
                  </a:lnTo>
                  <a:lnTo>
                    <a:pt x="198627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199126" y="2596133"/>
              <a:ext cx="385445" cy="373380"/>
            </a:xfrm>
            <a:custGeom>
              <a:avLst/>
              <a:gdLst/>
              <a:ahLst/>
              <a:cxnLst/>
              <a:rect l="l" t="t" r="r" b="b"/>
              <a:pathLst>
                <a:path w="385445" h="373380">
                  <a:moveTo>
                    <a:pt x="0" y="93344"/>
                  </a:moveTo>
                  <a:lnTo>
                    <a:pt x="198627" y="93344"/>
                  </a:lnTo>
                  <a:lnTo>
                    <a:pt x="198627" y="0"/>
                  </a:lnTo>
                  <a:lnTo>
                    <a:pt x="385063" y="186689"/>
                  </a:lnTo>
                  <a:lnTo>
                    <a:pt x="198627" y="373379"/>
                  </a:lnTo>
                  <a:lnTo>
                    <a:pt x="198627" y="280035"/>
                  </a:lnTo>
                  <a:lnTo>
                    <a:pt x="0" y="280035"/>
                  </a:lnTo>
                  <a:lnTo>
                    <a:pt x="0" y="93344"/>
                  </a:lnTo>
                  <a:close/>
                </a:path>
              </a:pathLst>
            </a:custGeom>
            <a:ln w="25907">
              <a:solidFill>
                <a:srgbClr val="006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9371076" y="2705100"/>
            <a:ext cx="1785620" cy="492125"/>
            <a:chOff x="9371076" y="2705100"/>
            <a:chExt cx="1785620" cy="492125"/>
          </a:xfrm>
        </p:grpSpPr>
        <p:sp>
          <p:nvSpPr>
            <p:cNvPr id="56" name="object 56"/>
            <p:cNvSpPr/>
            <p:nvPr/>
          </p:nvSpPr>
          <p:spPr>
            <a:xfrm>
              <a:off x="9385554" y="2719577"/>
              <a:ext cx="1757045" cy="462915"/>
            </a:xfrm>
            <a:custGeom>
              <a:avLst/>
              <a:gdLst/>
              <a:ahLst/>
              <a:cxnLst/>
              <a:rect l="l" t="t" r="r" b="b"/>
              <a:pathLst>
                <a:path w="1757045" h="462914">
                  <a:moveTo>
                    <a:pt x="0" y="462788"/>
                  </a:moveTo>
                  <a:lnTo>
                    <a:pt x="1756663" y="462788"/>
                  </a:lnTo>
                  <a:lnTo>
                    <a:pt x="1756663" y="0"/>
                  </a:lnTo>
                  <a:lnTo>
                    <a:pt x="0" y="0"/>
                  </a:lnTo>
                  <a:lnTo>
                    <a:pt x="0" y="462788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2764" y="2789377"/>
              <a:ext cx="675297" cy="130149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5639" y="2972257"/>
              <a:ext cx="879104" cy="130149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7911083" y="2596895"/>
            <a:ext cx="544195" cy="1222375"/>
            <a:chOff x="7911083" y="2596895"/>
            <a:chExt cx="544195" cy="1222375"/>
          </a:xfrm>
        </p:grpSpPr>
        <p:sp>
          <p:nvSpPr>
            <p:cNvPr id="60" name="object 60"/>
            <p:cNvSpPr/>
            <p:nvPr/>
          </p:nvSpPr>
          <p:spPr>
            <a:xfrm>
              <a:off x="7923275" y="2609087"/>
              <a:ext cx="518159" cy="1196340"/>
            </a:xfrm>
            <a:custGeom>
              <a:avLst/>
              <a:gdLst/>
              <a:ahLst/>
              <a:cxnLst/>
              <a:rect l="l" t="t" r="r" b="b"/>
              <a:pathLst>
                <a:path w="518159" h="1196339">
                  <a:moveTo>
                    <a:pt x="129413" y="0"/>
                  </a:moveTo>
                  <a:lnTo>
                    <a:pt x="0" y="0"/>
                  </a:lnTo>
                  <a:lnTo>
                    <a:pt x="0" y="1131697"/>
                  </a:lnTo>
                  <a:lnTo>
                    <a:pt x="388366" y="1131697"/>
                  </a:lnTo>
                  <a:lnTo>
                    <a:pt x="388366" y="1196339"/>
                  </a:lnTo>
                  <a:lnTo>
                    <a:pt x="517905" y="1067181"/>
                  </a:lnTo>
                  <a:lnTo>
                    <a:pt x="388366" y="938022"/>
                  </a:lnTo>
                  <a:lnTo>
                    <a:pt x="388366" y="1002664"/>
                  </a:lnTo>
                  <a:lnTo>
                    <a:pt x="129413" y="1002664"/>
                  </a:lnTo>
                  <a:lnTo>
                    <a:pt x="129413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924037" y="2609849"/>
              <a:ext cx="518159" cy="1196340"/>
            </a:xfrm>
            <a:custGeom>
              <a:avLst/>
              <a:gdLst/>
              <a:ahLst/>
              <a:cxnLst/>
              <a:rect l="l" t="t" r="r" b="b"/>
              <a:pathLst>
                <a:path w="518159" h="1196339">
                  <a:moveTo>
                    <a:pt x="129412" y="0"/>
                  </a:moveTo>
                  <a:lnTo>
                    <a:pt x="129412" y="1002664"/>
                  </a:lnTo>
                  <a:lnTo>
                    <a:pt x="388365" y="1002664"/>
                  </a:lnTo>
                  <a:lnTo>
                    <a:pt x="388365" y="938022"/>
                  </a:lnTo>
                  <a:lnTo>
                    <a:pt x="517905" y="1067181"/>
                  </a:lnTo>
                  <a:lnTo>
                    <a:pt x="388365" y="1196339"/>
                  </a:lnTo>
                  <a:lnTo>
                    <a:pt x="388365" y="1131697"/>
                  </a:lnTo>
                  <a:lnTo>
                    <a:pt x="0" y="1131697"/>
                  </a:lnTo>
                  <a:lnTo>
                    <a:pt x="0" y="0"/>
                  </a:lnTo>
                  <a:lnTo>
                    <a:pt x="129412" y="0"/>
                  </a:lnTo>
                  <a:close/>
                </a:path>
              </a:pathLst>
            </a:custGeom>
            <a:ln w="25908">
              <a:solidFill>
                <a:srgbClr val="006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7903464" y="3889247"/>
            <a:ext cx="542290" cy="1211580"/>
            <a:chOff x="7903464" y="3889247"/>
            <a:chExt cx="542290" cy="1211580"/>
          </a:xfrm>
        </p:grpSpPr>
        <p:sp>
          <p:nvSpPr>
            <p:cNvPr id="63" name="object 63"/>
            <p:cNvSpPr/>
            <p:nvPr/>
          </p:nvSpPr>
          <p:spPr>
            <a:xfrm>
              <a:off x="7915656" y="3901439"/>
              <a:ext cx="516890" cy="1185545"/>
            </a:xfrm>
            <a:custGeom>
              <a:avLst/>
              <a:gdLst/>
              <a:ahLst/>
              <a:cxnLst/>
              <a:rect l="l" t="t" r="r" b="b"/>
              <a:pathLst>
                <a:path w="516890" h="1185545">
                  <a:moveTo>
                    <a:pt x="387223" y="0"/>
                  </a:moveTo>
                  <a:lnTo>
                    <a:pt x="387223" y="64643"/>
                  </a:lnTo>
                  <a:lnTo>
                    <a:pt x="0" y="64643"/>
                  </a:lnTo>
                  <a:lnTo>
                    <a:pt x="0" y="1185545"/>
                  </a:lnTo>
                  <a:lnTo>
                    <a:pt x="129032" y="1185545"/>
                  </a:lnTo>
                  <a:lnTo>
                    <a:pt x="129032" y="193929"/>
                  </a:lnTo>
                  <a:lnTo>
                    <a:pt x="387223" y="193929"/>
                  </a:lnTo>
                  <a:lnTo>
                    <a:pt x="387223" y="258572"/>
                  </a:lnTo>
                  <a:lnTo>
                    <a:pt x="516382" y="129286"/>
                  </a:lnTo>
                  <a:lnTo>
                    <a:pt x="387223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916418" y="3902201"/>
              <a:ext cx="516890" cy="1185545"/>
            </a:xfrm>
            <a:custGeom>
              <a:avLst/>
              <a:gdLst/>
              <a:ahLst/>
              <a:cxnLst/>
              <a:rect l="l" t="t" r="r" b="b"/>
              <a:pathLst>
                <a:path w="516890" h="1185545">
                  <a:moveTo>
                    <a:pt x="129031" y="1185545"/>
                  </a:moveTo>
                  <a:lnTo>
                    <a:pt x="129031" y="193929"/>
                  </a:lnTo>
                  <a:lnTo>
                    <a:pt x="387223" y="193929"/>
                  </a:lnTo>
                  <a:lnTo>
                    <a:pt x="387223" y="258572"/>
                  </a:lnTo>
                  <a:lnTo>
                    <a:pt x="516381" y="129286"/>
                  </a:lnTo>
                  <a:lnTo>
                    <a:pt x="387223" y="0"/>
                  </a:lnTo>
                  <a:lnTo>
                    <a:pt x="387223" y="64643"/>
                  </a:lnTo>
                  <a:lnTo>
                    <a:pt x="0" y="64643"/>
                  </a:lnTo>
                  <a:lnTo>
                    <a:pt x="0" y="1185545"/>
                  </a:lnTo>
                  <a:lnTo>
                    <a:pt x="129031" y="1185545"/>
                  </a:lnTo>
                  <a:close/>
                </a:path>
              </a:pathLst>
            </a:custGeom>
            <a:ln w="25908">
              <a:solidFill>
                <a:srgbClr val="006E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5" name="object 6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884919" y="3526535"/>
            <a:ext cx="2255520" cy="183489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7140" y="6571392"/>
            <a:ext cx="295275" cy="962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643" y="6571392"/>
            <a:ext cx="450406" cy="962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98964" y="6571392"/>
            <a:ext cx="152400" cy="9620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80059" y="1905000"/>
            <a:ext cx="11231880" cy="3464560"/>
            <a:chOff x="480059" y="1905000"/>
            <a:chExt cx="11231880" cy="346456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059" y="1905000"/>
              <a:ext cx="5835396" cy="34640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8256" y="1905000"/>
              <a:ext cx="5853684" cy="346405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87669" y="543763"/>
            <a:ext cx="9748487" cy="2693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59074" y="927811"/>
            <a:ext cx="7046291" cy="3173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7140" y="6571392"/>
            <a:ext cx="295275" cy="962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643" y="6571392"/>
            <a:ext cx="450406" cy="962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98964" y="6571392"/>
            <a:ext cx="152400" cy="9620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80059" y="1905000"/>
            <a:ext cx="11231880" cy="3464560"/>
            <a:chOff x="480059" y="1905000"/>
            <a:chExt cx="11231880" cy="346456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059" y="1905000"/>
              <a:ext cx="5839967" cy="34640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5207" y="1905000"/>
              <a:ext cx="5856732" cy="346405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87669" y="543763"/>
            <a:ext cx="9748487" cy="2693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59074" y="927811"/>
            <a:ext cx="7046291" cy="3173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7140" y="6571392"/>
            <a:ext cx="295275" cy="962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9643" y="6571392"/>
            <a:ext cx="450406" cy="962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98964" y="6571392"/>
            <a:ext cx="152400" cy="9620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80059" y="1830323"/>
            <a:ext cx="11231880" cy="3464560"/>
            <a:chOff x="480059" y="1830323"/>
            <a:chExt cx="11231880" cy="346456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059" y="1830323"/>
              <a:ext cx="5847588" cy="34640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59780" y="1830323"/>
              <a:ext cx="5852160" cy="346405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87669" y="543763"/>
            <a:ext cx="9748487" cy="2693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59074" y="927811"/>
            <a:ext cx="7046291" cy="3173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3988" y="6452520"/>
            <a:ext cx="273317" cy="962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083" y="6452520"/>
            <a:ext cx="450406" cy="9620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44483" y="6452520"/>
            <a:ext cx="152400" cy="9620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39852" y="1283208"/>
            <a:ext cx="6917690" cy="5081270"/>
            <a:chOff x="339852" y="1283208"/>
            <a:chExt cx="6917690" cy="508127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852" y="1283208"/>
              <a:ext cx="5160264" cy="42946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3700" y="4974336"/>
              <a:ext cx="4323588" cy="1389888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564123" y="1188719"/>
            <a:ext cx="6189345" cy="5189220"/>
            <a:chOff x="5564123" y="1188719"/>
            <a:chExt cx="6189345" cy="518922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81316" y="4629911"/>
              <a:ext cx="4271772" cy="17480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14059" y="3525012"/>
              <a:ext cx="3803903" cy="14554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98891" y="2232659"/>
              <a:ext cx="3813048" cy="14599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64123" y="1188719"/>
              <a:ext cx="5111496" cy="1184148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837944" y="3794759"/>
            <a:ext cx="3657600" cy="567055"/>
            <a:chOff x="1837944" y="3794759"/>
            <a:chExt cx="3657600" cy="567055"/>
          </a:xfrm>
        </p:grpSpPr>
        <p:sp>
          <p:nvSpPr>
            <p:cNvPr id="14" name="object 14"/>
            <p:cNvSpPr/>
            <p:nvPr/>
          </p:nvSpPr>
          <p:spPr>
            <a:xfrm>
              <a:off x="1908810" y="3832097"/>
              <a:ext cx="3531235" cy="401955"/>
            </a:xfrm>
            <a:custGeom>
              <a:avLst/>
              <a:gdLst/>
              <a:ahLst/>
              <a:cxnLst/>
              <a:rect l="l" t="t" r="r" b="b"/>
              <a:pathLst>
                <a:path w="3531235" h="401954">
                  <a:moveTo>
                    <a:pt x="0" y="401827"/>
                  </a:moveTo>
                  <a:lnTo>
                    <a:pt x="3530980" y="401827"/>
                  </a:lnTo>
                  <a:lnTo>
                    <a:pt x="3530980" y="0"/>
                  </a:lnTo>
                  <a:lnTo>
                    <a:pt x="0" y="0"/>
                  </a:lnTo>
                  <a:lnTo>
                    <a:pt x="0" y="401827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944" y="3794759"/>
              <a:ext cx="3657600" cy="5669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7964" y="3875531"/>
              <a:ext cx="3439667" cy="309371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16204" y="230886"/>
            <a:ext cx="10116652" cy="304799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606672" y="574548"/>
            <a:ext cx="9831070" cy="495300"/>
            <a:chOff x="1606672" y="574548"/>
            <a:chExt cx="9831070" cy="495300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06672" y="669798"/>
              <a:ext cx="4141561" cy="3714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9572" y="574548"/>
              <a:ext cx="252984" cy="4953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46064" y="574548"/>
              <a:ext cx="5591555" cy="495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9928" y="528828"/>
              <a:ext cx="8941308" cy="432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452" y="1281683"/>
              <a:ext cx="5018532" cy="2468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851" y="1335024"/>
              <a:ext cx="140208" cy="1417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851" y="1652016"/>
              <a:ext cx="1338072" cy="246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3203" y="1652016"/>
              <a:ext cx="551688" cy="2468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1552" y="1652016"/>
              <a:ext cx="876300" cy="2468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36036" y="1652016"/>
              <a:ext cx="438912" cy="2468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24656" y="1652016"/>
              <a:ext cx="896112" cy="2468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67427" y="1652016"/>
              <a:ext cx="379475" cy="2468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79847" y="1652016"/>
              <a:ext cx="1266444" cy="2468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00571" y="1652016"/>
              <a:ext cx="2052827" cy="2468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04632" y="1652016"/>
              <a:ext cx="391668" cy="2468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56675" y="1652016"/>
              <a:ext cx="2084831" cy="2468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88168" y="1652016"/>
              <a:ext cx="1191768" cy="246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0851" y="1897380"/>
              <a:ext cx="489204" cy="246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9952" y="1897380"/>
              <a:ext cx="882396" cy="2468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67484" y="1897380"/>
              <a:ext cx="912876" cy="2468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4536" y="1897380"/>
              <a:ext cx="662939" cy="2468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224" y="1897380"/>
              <a:ext cx="94486" cy="2468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63468" y="1897380"/>
              <a:ext cx="536448" cy="2468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6763" y="1897380"/>
              <a:ext cx="795527" cy="2468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9703" y="1897380"/>
              <a:ext cx="109727" cy="246887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07847" y="2487548"/>
            <a:ext cx="96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20851" y="2513076"/>
            <a:ext cx="11000740" cy="3680460"/>
            <a:chOff x="720851" y="2513076"/>
            <a:chExt cx="11000740" cy="3680460"/>
          </a:xfrm>
        </p:grpSpPr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07363" y="2513076"/>
              <a:ext cx="1763268" cy="2468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4347" y="2513076"/>
              <a:ext cx="350519" cy="2468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69919" y="2513076"/>
              <a:ext cx="1197863" cy="2468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389119" y="2513076"/>
              <a:ext cx="309372" cy="2468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16780" y="2513076"/>
              <a:ext cx="356615" cy="24688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05399" y="2513076"/>
              <a:ext cx="1757172" cy="24688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71716" y="2513076"/>
              <a:ext cx="222503" cy="2468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106411" y="2513076"/>
              <a:ext cx="734568" cy="2468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2983" y="2513076"/>
              <a:ext cx="112774" cy="2468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52816" y="2513076"/>
              <a:ext cx="646176" cy="24688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729471" y="2513076"/>
              <a:ext cx="2647187" cy="24688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7328" y="2513076"/>
              <a:ext cx="310896" cy="2468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07363" y="2755392"/>
              <a:ext cx="1181100" cy="24841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089404" y="2755392"/>
              <a:ext cx="676656" cy="24841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09672" y="2755392"/>
              <a:ext cx="487680" cy="2484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30295" y="2755392"/>
              <a:ext cx="879347" cy="24841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954779" y="2755392"/>
              <a:ext cx="1429512" cy="24841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315711" y="2755392"/>
              <a:ext cx="943356" cy="2484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1823" y="2755392"/>
              <a:ext cx="454151" cy="24841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608063" y="2755392"/>
              <a:ext cx="1728216" cy="2484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258556" y="2755392"/>
              <a:ext cx="1011936" cy="24841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7820" y="2755392"/>
              <a:ext cx="109727" cy="24841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07363" y="3488436"/>
              <a:ext cx="1943100" cy="2468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0756" y="3488436"/>
              <a:ext cx="377952" cy="2468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047" y="3488436"/>
              <a:ext cx="595884" cy="24688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122419" y="3488436"/>
              <a:ext cx="638555" cy="24688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834128" y="3488436"/>
              <a:ext cx="460248" cy="24688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358384" y="3488436"/>
              <a:ext cx="960119" cy="24688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7940" y="3488436"/>
              <a:ext cx="653795" cy="24688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103363" y="3488436"/>
              <a:ext cx="222503" cy="24688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395971" y="3488436"/>
              <a:ext cx="1185672" cy="24688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3940" y="3488436"/>
              <a:ext cx="397764" cy="24688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475" y="3488436"/>
              <a:ext cx="262127" cy="24688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497568" y="3488436"/>
              <a:ext cx="766572" cy="24688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347959" y="3488436"/>
              <a:ext cx="915924" cy="24688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3132" y="3488436"/>
              <a:ext cx="377951" cy="24688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07363" y="3732276"/>
              <a:ext cx="2109216" cy="24688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057144" y="3732276"/>
              <a:ext cx="461771" cy="24688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425951" y="3732276"/>
              <a:ext cx="525779" cy="24688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904487" y="3732276"/>
              <a:ext cx="1421891" cy="24688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285231" y="3732276"/>
              <a:ext cx="304800" cy="24688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542787" y="3732276"/>
              <a:ext cx="960119" cy="24688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437375" y="3732276"/>
              <a:ext cx="1656587" cy="24688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031480" y="3732276"/>
              <a:ext cx="1021079" cy="24688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008363" y="3732276"/>
              <a:ext cx="1124712" cy="24688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0968" y="3732276"/>
              <a:ext cx="109726" cy="24688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851" y="4398264"/>
              <a:ext cx="140208" cy="14173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04315" y="4346448"/>
              <a:ext cx="1481328" cy="24688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4346448"/>
              <a:ext cx="748284" cy="24688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139440" y="4346448"/>
              <a:ext cx="374903" cy="24688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5763" y="4346448"/>
              <a:ext cx="1197864" cy="24688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597907" y="4346448"/>
              <a:ext cx="382524" cy="24688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908804" y="4346448"/>
              <a:ext cx="798576" cy="24688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20851" y="4716780"/>
              <a:ext cx="1690116" cy="24688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316479" y="4716780"/>
              <a:ext cx="1440180" cy="24688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715512" y="4716780"/>
              <a:ext cx="754379" cy="24688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424172" y="4716780"/>
              <a:ext cx="384048" cy="24688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742687" y="4716780"/>
              <a:ext cx="1072896" cy="24688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5960" y="4716780"/>
              <a:ext cx="377951" cy="24688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089904" y="4716780"/>
              <a:ext cx="931163" cy="24688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928104" y="4716780"/>
              <a:ext cx="1065276" cy="24688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953756" y="4716780"/>
              <a:ext cx="458724" cy="24688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8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0663" y="4716780"/>
              <a:ext cx="615696" cy="24688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936735" y="4716780"/>
              <a:ext cx="565403" cy="24688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451847" y="4716780"/>
              <a:ext cx="1184148" cy="24688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0584180" y="4716780"/>
              <a:ext cx="451103" cy="24688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984992" y="4716780"/>
              <a:ext cx="306324" cy="24688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251692" y="4716780"/>
              <a:ext cx="457200" cy="24688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20851" y="4960620"/>
              <a:ext cx="891540" cy="2468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559051" y="4960620"/>
              <a:ext cx="1353311" cy="24688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859023" y="4960620"/>
              <a:ext cx="1225296" cy="24688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015740" y="4960620"/>
              <a:ext cx="210312" cy="24688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75760" y="4960620"/>
              <a:ext cx="912876" cy="24688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972811" y="4960620"/>
              <a:ext cx="585215" cy="24688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9155" y="4960620"/>
              <a:ext cx="94487" cy="24688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486399" y="4960620"/>
              <a:ext cx="534924" cy="24688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948172" y="4960620"/>
              <a:ext cx="632459" cy="24688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2136" y="4960620"/>
              <a:ext cx="131063" cy="24688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7667" y="4960620"/>
              <a:ext cx="109728" cy="24688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851" y="5754624"/>
              <a:ext cx="140208" cy="141731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49451" y="5702808"/>
              <a:ext cx="231647" cy="24688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065275" y="5702808"/>
              <a:ext cx="1135380" cy="24688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7023" y="5702808"/>
              <a:ext cx="1409700" cy="24688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8172" y="5702808"/>
              <a:ext cx="2581148" cy="24688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949695" y="5702808"/>
              <a:ext cx="5693663" cy="24688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949451" y="5946647"/>
              <a:ext cx="2002536" cy="246888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860547" y="5946647"/>
              <a:ext cx="237744" cy="246888"/>
            </a:xfrm>
            <a:prstGeom prst="rect">
              <a:avLst/>
            </a:prstGeom>
          </p:spPr>
        </p:pic>
      </p:grpSp>
      <p:sp>
        <p:nvSpPr>
          <p:cNvPr id="115" name="object 115"/>
          <p:cNvSpPr txBox="1"/>
          <p:nvPr/>
        </p:nvSpPr>
        <p:spPr>
          <a:xfrm>
            <a:off x="707847" y="3462985"/>
            <a:ext cx="96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" y="118870"/>
            <a:ext cx="11946636" cy="66202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65551" y="1556080"/>
            <a:ext cx="2520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5C55"/>
                </a:solidFill>
                <a:latin typeface="Arial"/>
                <a:cs typeface="Arial"/>
              </a:rPr>
              <a:t>2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03804" y="1594103"/>
            <a:ext cx="6417945" cy="3771900"/>
            <a:chOff x="3003804" y="1594103"/>
            <a:chExt cx="6417945" cy="377190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3804" y="1594103"/>
              <a:ext cx="329183" cy="495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3260" y="1594103"/>
              <a:ext cx="2572512" cy="495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4416" y="1594103"/>
              <a:ext cx="1072895" cy="495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72427" y="1594103"/>
              <a:ext cx="2132076" cy="495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19144" y="2577083"/>
              <a:ext cx="5602224" cy="27889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7552" y="1289304"/>
              <a:ext cx="850391" cy="2468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6796" y="1289304"/>
              <a:ext cx="367283" cy="2468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7692" y="1289304"/>
              <a:ext cx="495300" cy="2468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6603" y="1289304"/>
              <a:ext cx="665988" cy="246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66871" y="1289304"/>
              <a:ext cx="1054608" cy="2468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81856" y="1289304"/>
              <a:ext cx="1865376" cy="2468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7552" y="1533144"/>
              <a:ext cx="303275" cy="2468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5108" y="1533144"/>
              <a:ext cx="2275331" cy="2468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50336" y="1533144"/>
              <a:ext cx="365760" cy="2468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9039" y="1533144"/>
              <a:ext cx="748284" cy="2468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0644" y="1533144"/>
              <a:ext cx="109727" cy="24688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45337" y="1263523"/>
            <a:ext cx="96520" cy="101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22350" y="405384"/>
            <a:ext cx="10881360" cy="5465445"/>
            <a:chOff x="922350" y="405384"/>
            <a:chExt cx="10881360" cy="5465445"/>
          </a:xfrm>
        </p:grpSpPr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87551" y="2020823"/>
              <a:ext cx="571500" cy="246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86711" y="2020823"/>
              <a:ext cx="353568" cy="246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93847" y="2020823"/>
              <a:ext cx="1074420" cy="2468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20312" y="2020823"/>
              <a:ext cx="541020" cy="2468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95087" y="2020823"/>
              <a:ext cx="1162812" cy="2468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87551" y="2264663"/>
              <a:ext cx="1709927" cy="2468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01112" y="2264663"/>
              <a:ext cx="365760" cy="2468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5263" y="2264663"/>
              <a:ext cx="832103" cy="2468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94048" y="2264663"/>
              <a:ext cx="952500" cy="2468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675" y="2264663"/>
              <a:ext cx="112774" cy="24688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94375" y="2264663"/>
              <a:ext cx="306324" cy="2468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08904" y="2264663"/>
              <a:ext cx="364236" cy="2468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87551" y="2508504"/>
              <a:ext cx="2418588" cy="2468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64991" y="2508504"/>
              <a:ext cx="495300" cy="2468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93236" y="2508504"/>
              <a:ext cx="702563" cy="2468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34840" y="2508504"/>
              <a:ext cx="574548" cy="24688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9763" y="2508504"/>
              <a:ext cx="376427" cy="24688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76087" y="2508504"/>
              <a:ext cx="365760" cy="2468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519928" y="2508504"/>
              <a:ext cx="335279" cy="2468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567" y="2508504"/>
              <a:ext cx="131063" cy="2468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099" y="2508504"/>
              <a:ext cx="109727" cy="24688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32559" y="3332988"/>
              <a:ext cx="4198620" cy="1574165"/>
            </a:xfrm>
            <a:custGeom>
              <a:avLst/>
              <a:gdLst/>
              <a:ahLst/>
              <a:cxnLst/>
              <a:rect l="l" t="t" r="r" b="b"/>
              <a:pathLst>
                <a:path w="4198620" h="1574164">
                  <a:moveTo>
                    <a:pt x="3936238" y="0"/>
                  </a:moveTo>
                  <a:lnTo>
                    <a:pt x="262382" y="0"/>
                  </a:lnTo>
                  <a:lnTo>
                    <a:pt x="215265" y="4190"/>
                  </a:lnTo>
                  <a:lnTo>
                    <a:pt x="170815" y="16383"/>
                  </a:lnTo>
                  <a:lnTo>
                    <a:pt x="129921" y="35813"/>
                  </a:lnTo>
                  <a:lnTo>
                    <a:pt x="93345" y="61722"/>
                  </a:lnTo>
                  <a:lnTo>
                    <a:pt x="61721" y="93345"/>
                  </a:lnTo>
                  <a:lnTo>
                    <a:pt x="35814" y="129921"/>
                  </a:lnTo>
                  <a:lnTo>
                    <a:pt x="16383" y="170814"/>
                  </a:lnTo>
                  <a:lnTo>
                    <a:pt x="4190" y="215137"/>
                  </a:lnTo>
                  <a:lnTo>
                    <a:pt x="0" y="262254"/>
                  </a:lnTo>
                  <a:lnTo>
                    <a:pt x="0" y="1311529"/>
                  </a:lnTo>
                  <a:lnTo>
                    <a:pt x="4190" y="1358645"/>
                  </a:lnTo>
                  <a:lnTo>
                    <a:pt x="16383" y="1402969"/>
                  </a:lnTo>
                  <a:lnTo>
                    <a:pt x="35814" y="1443863"/>
                  </a:lnTo>
                  <a:lnTo>
                    <a:pt x="61721" y="1480439"/>
                  </a:lnTo>
                  <a:lnTo>
                    <a:pt x="93345" y="1512062"/>
                  </a:lnTo>
                  <a:lnTo>
                    <a:pt x="129921" y="1537970"/>
                  </a:lnTo>
                  <a:lnTo>
                    <a:pt x="170815" y="1557401"/>
                  </a:lnTo>
                  <a:lnTo>
                    <a:pt x="215265" y="1569593"/>
                  </a:lnTo>
                  <a:lnTo>
                    <a:pt x="262382" y="1573784"/>
                  </a:lnTo>
                  <a:lnTo>
                    <a:pt x="3936238" y="1573784"/>
                  </a:lnTo>
                  <a:lnTo>
                    <a:pt x="3983354" y="1569593"/>
                  </a:lnTo>
                  <a:lnTo>
                    <a:pt x="4027804" y="1557401"/>
                  </a:lnTo>
                  <a:lnTo>
                    <a:pt x="4068699" y="1537970"/>
                  </a:lnTo>
                  <a:lnTo>
                    <a:pt x="4105275" y="1512062"/>
                  </a:lnTo>
                  <a:lnTo>
                    <a:pt x="4136898" y="1480439"/>
                  </a:lnTo>
                  <a:lnTo>
                    <a:pt x="4162805" y="1443863"/>
                  </a:lnTo>
                  <a:lnTo>
                    <a:pt x="4182237" y="1402969"/>
                  </a:lnTo>
                  <a:lnTo>
                    <a:pt x="4194429" y="1358645"/>
                  </a:lnTo>
                  <a:lnTo>
                    <a:pt x="4198620" y="1311529"/>
                  </a:lnTo>
                  <a:lnTo>
                    <a:pt x="4198620" y="262254"/>
                  </a:lnTo>
                  <a:lnTo>
                    <a:pt x="4194429" y="215137"/>
                  </a:lnTo>
                  <a:lnTo>
                    <a:pt x="4182237" y="170814"/>
                  </a:lnTo>
                  <a:lnTo>
                    <a:pt x="4162805" y="129921"/>
                  </a:lnTo>
                  <a:lnTo>
                    <a:pt x="4136898" y="93345"/>
                  </a:lnTo>
                  <a:lnTo>
                    <a:pt x="4105275" y="61722"/>
                  </a:lnTo>
                  <a:lnTo>
                    <a:pt x="4068699" y="35813"/>
                  </a:lnTo>
                  <a:lnTo>
                    <a:pt x="4027804" y="16383"/>
                  </a:lnTo>
                  <a:lnTo>
                    <a:pt x="3983354" y="4190"/>
                  </a:lnTo>
                  <a:lnTo>
                    <a:pt x="3936238" y="0"/>
                  </a:lnTo>
                  <a:close/>
                </a:path>
              </a:pathLst>
            </a:custGeom>
            <a:solidFill>
              <a:srgbClr val="CED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0324" y="3544823"/>
              <a:ext cx="467868" cy="21793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3703" y="3544823"/>
              <a:ext cx="3110484" cy="2179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2748" y="3544823"/>
              <a:ext cx="109727" cy="2179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0324" y="3864863"/>
              <a:ext cx="1298448" cy="21793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0324" y="4184904"/>
              <a:ext cx="467868" cy="21793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3703" y="4184904"/>
              <a:ext cx="1298447" cy="21793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9187" y="4184904"/>
              <a:ext cx="894588" cy="21793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30324" y="4504943"/>
              <a:ext cx="115824" cy="21793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8236" y="4504943"/>
              <a:ext cx="1260348" cy="21793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58668" y="4504943"/>
              <a:ext cx="137160" cy="21793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0108" y="4504943"/>
              <a:ext cx="1260347" cy="21793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305299" y="4504943"/>
              <a:ext cx="135636" cy="21793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5216" y="4504943"/>
              <a:ext cx="1127760" cy="21793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260592" y="1315211"/>
              <a:ext cx="5542788" cy="321106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350" y="405384"/>
              <a:ext cx="4318685" cy="3718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085587" y="405384"/>
              <a:ext cx="2072639" cy="3718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010399" y="405384"/>
              <a:ext cx="344424" cy="37185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9667" y="405384"/>
              <a:ext cx="3985260" cy="37185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161776" y="405384"/>
              <a:ext cx="344424" cy="37185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868412" y="4564380"/>
              <a:ext cx="2580131" cy="125577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73479" y="5317236"/>
              <a:ext cx="585216" cy="27889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86127" y="5317236"/>
              <a:ext cx="1124712" cy="27889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59608" y="5317236"/>
              <a:ext cx="425195" cy="27889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416808" y="5317236"/>
              <a:ext cx="842772" cy="27889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328160" y="5317236"/>
              <a:ext cx="344424" cy="27889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732019" y="5317236"/>
              <a:ext cx="1431036" cy="27889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207252" y="5317236"/>
              <a:ext cx="417575" cy="27889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173479" y="5591555"/>
              <a:ext cx="1202436" cy="27889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307336" y="5591555"/>
              <a:ext cx="1072896" cy="27889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304031" y="5591555"/>
              <a:ext cx="1917191" cy="27889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148072" y="5591555"/>
              <a:ext cx="969263" cy="27889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996940" y="5591555"/>
              <a:ext cx="121920" cy="278891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875791" y="5292090"/>
            <a:ext cx="207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</a:t>
            </a:r>
            <a:endParaRPr sz="18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924" y="1155191"/>
            <a:ext cx="5192268" cy="48082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13959" y="1179575"/>
            <a:ext cx="1583690" cy="486409"/>
          </a:xfrm>
          <a:prstGeom prst="rect">
            <a:avLst/>
          </a:prstGeom>
          <a:ln w="12192">
            <a:solidFill>
              <a:srgbClr val="44526A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R="70485" algn="r">
              <a:lnSpc>
                <a:spcPct val="100000"/>
              </a:lnSpc>
              <a:spcBef>
                <a:spcPts val="100"/>
              </a:spcBef>
            </a:pP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(1)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81583" y="277368"/>
            <a:ext cx="11329670" cy="5431790"/>
            <a:chOff x="481583" y="277368"/>
            <a:chExt cx="11329670" cy="5431790"/>
          </a:xfrm>
        </p:grpSpPr>
        <p:sp>
          <p:nvSpPr>
            <p:cNvPr id="5" name="object 5"/>
            <p:cNvSpPr/>
            <p:nvPr/>
          </p:nvSpPr>
          <p:spPr>
            <a:xfrm>
              <a:off x="6597396" y="1388363"/>
              <a:ext cx="1807210" cy="76200"/>
            </a:xfrm>
            <a:custGeom>
              <a:avLst/>
              <a:gdLst/>
              <a:ahLst/>
              <a:cxnLst/>
              <a:rect l="l" t="t" r="r" b="b"/>
              <a:pathLst>
                <a:path w="1807209" h="76200">
                  <a:moveTo>
                    <a:pt x="1807083" y="38100"/>
                  </a:moveTo>
                  <a:lnTo>
                    <a:pt x="1794383" y="31750"/>
                  </a:lnTo>
                  <a:lnTo>
                    <a:pt x="1730883" y="0"/>
                  </a:lnTo>
                  <a:lnTo>
                    <a:pt x="1730883" y="31750"/>
                  </a:lnTo>
                  <a:lnTo>
                    <a:pt x="0" y="31750"/>
                  </a:lnTo>
                  <a:lnTo>
                    <a:pt x="0" y="44450"/>
                  </a:lnTo>
                  <a:lnTo>
                    <a:pt x="1730883" y="44450"/>
                  </a:lnTo>
                  <a:lnTo>
                    <a:pt x="1730883" y="76200"/>
                  </a:lnTo>
                  <a:lnTo>
                    <a:pt x="1794383" y="44450"/>
                  </a:lnTo>
                  <a:lnTo>
                    <a:pt x="1807083" y="3810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30640" y="844295"/>
              <a:ext cx="1263396" cy="2468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96500" y="844295"/>
              <a:ext cx="210311" cy="246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56519" y="844295"/>
              <a:ext cx="585216" cy="2468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30640" y="1089659"/>
              <a:ext cx="2144268" cy="2468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84991" y="1089659"/>
              <a:ext cx="826007" cy="2468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30640" y="1333500"/>
              <a:ext cx="2119883" cy="2468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30640" y="1577340"/>
              <a:ext cx="1705355" cy="2468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29315" y="1577340"/>
              <a:ext cx="641603" cy="2468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30640" y="1821179"/>
              <a:ext cx="1068324" cy="2468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0351" y="2697479"/>
              <a:ext cx="2929128" cy="2468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0351" y="2941319"/>
              <a:ext cx="3461004" cy="2468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0351" y="3186684"/>
              <a:ext cx="1543812" cy="246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0351" y="3430523"/>
              <a:ext cx="3107436" cy="246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0351" y="3674364"/>
              <a:ext cx="3721608" cy="2468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0351" y="3918203"/>
              <a:ext cx="3253740" cy="2468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0351" y="4160520"/>
              <a:ext cx="524255" cy="2484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451" y="4160520"/>
              <a:ext cx="112775" cy="2484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5839" y="4160520"/>
              <a:ext cx="569976" cy="2484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3691" y="1548384"/>
              <a:ext cx="2810256" cy="2468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3691" y="1792223"/>
              <a:ext cx="1664208" cy="2468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3691" y="2034540"/>
              <a:ext cx="3156204" cy="2484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1583" y="4728971"/>
              <a:ext cx="3366516" cy="2484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1583" y="4974335"/>
              <a:ext cx="3032760" cy="2468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1583" y="5218176"/>
              <a:ext cx="2999231" cy="2468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1583" y="5462015"/>
              <a:ext cx="1427988" cy="2468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9611" y="277368"/>
              <a:ext cx="8150352" cy="37185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1882" y="606552"/>
              <a:ext cx="3228720" cy="371856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450595" y="5837021"/>
            <a:ext cx="94570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5"/>
              </a:spcBef>
              <a:buAutoNum type="arabicParenBoth"/>
              <a:tabLst>
                <a:tab pos="469265" algn="l"/>
                <a:tab pos="469900" algn="l"/>
              </a:tabLst>
            </a:pP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Précisions</a:t>
            </a:r>
            <a:r>
              <a:rPr sz="1600" spc="4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sur</a:t>
            </a:r>
            <a:r>
              <a:rPr sz="1600" spc="1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les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objectifs</a:t>
            </a:r>
            <a:r>
              <a:rPr sz="1600" spc="4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(rapport)</a:t>
            </a:r>
            <a:r>
              <a:rPr sz="1600" spc="10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et</a:t>
            </a:r>
            <a:r>
              <a:rPr sz="1600" spc="3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les</a:t>
            </a:r>
            <a:r>
              <a:rPr sz="1600" spc="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règles</a:t>
            </a:r>
            <a:r>
              <a:rPr sz="1600" spc="3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(fascicule)</a:t>
            </a:r>
            <a:r>
              <a:rPr sz="1600" spc="4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apportées</a:t>
            </a:r>
            <a:r>
              <a:rPr sz="1600" spc="5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par</a:t>
            </a:r>
            <a:r>
              <a:rPr sz="1600" spc="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7D7D7D"/>
                </a:solidFill>
                <a:latin typeface="Calibri"/>
                <a:cs typeface="Calibri"/>
              </a:rPr>
              <a:t>décret</a:t>
            </a:r>
            <a:r>
              <a:rPr sz="1600" spc="6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7D7D7D"/>
                </a:solidFill>
                <a:latin typeface="Calibri"/>
                <a:cs typeface="Calibri"/>
              </a:rPr>
              <a:t>n°</a:t>
            </a:r>
            <a:r>
              <a:rPr sz="1600" spc="1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2022-762</a:t>
            </a:r>
            <a:r>
              <a:rPr sz="1600" spc="11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du</a:t>
            </a:r>
            <a:r>
              <a:rPr sz="1600" spc="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29</a:t>
            </a:r>
            <a:r>
              <a:rPr sz="1600" spc="3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avril</a:t>
            </a:r>
            <a:r>
              <a:rPr sz="160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7D7D7D"/>
                </a:solidFill>
                <a:latin typeface="Calibri"/>
                <a:cs typeface="Calibri"/>
              </a:rPr>
              <a:t>2022</a:t>
            </a:r>
            <a:endParaRPr sz="1600">
              <a:latin typeface="Calibri"/>
              <a:cs typeface="Calibri"/>
            </a:endParaRPr>
          </a:p>
          <a:p>
            <a:pPr marL="469900" marR="78105" indent="-457200">
              <a:lnSpc>
                <a:spcPct val="100000"/>
              </a:lnSpc>
              <a:buAutoNum type="arabicParenBoth"/>
              <a:tabLst>
                <a:tab pos="469265" algn="l"/>
                <a:tab pos="469900" algn="l"/>
              </a:tabLst>
            </a:pP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En</a:t>
            </a:r>
            <a:r>
              <a:rPr sz="1600" spc="1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7D7D7D"/>
                </a:solidFill>
                <a:latin typeface="Calibri"/>
                <a:cs typeface="Calibri"/>
              </a:rPr>
              <a:t>l’absence</a:t>
            </a:r>
            <a:r>
              <a:rPr sz="1600" spc="3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de</a:t>
            </a:r>
            <a:r>
              <a:rPr sz="1600" spc="1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70" dirty="0">
                <a:solidFill>
                  <a:srgbClr val="7D7D7D"/>
                </a:solidFill>
                <a:latin typeface="Calibri"/>
                <a:cs typeface="Calibri"/>
              </a:rPr>
              <a:t>SCoT,</a:t>
            </a:r>
            <a:r>
              <a:rPr sz="1600" spc="-3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7D7D7D"/>
                </a:solidFill>
                <a:latin typeface="Calibri"/>
                <a:cs typeface="Calibri"/>
              </a:rPr>
              <a:t>évolution</a:t>
            </a:r>
            <a:r>
              <a:rPr sz="1600" spc="1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du </a:t>
            </a:r>
            <a:r>
              <a:rPr sz="1600" spc="-25" dirty="0">
                <a:solidFill>
                  <a:srgbClr val="7D7D7D"/>
                </a:solidFill>
                <a:latin typeface="Calibri"/>
                <a:cs typeface="Calibri"/>
              </a:rPr>
              <a:t>PLU</a:t>
            </a:r>
            <a:r>
              <a:rPr sz="1600" spc="-1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ou</a:t>
            </a:r>
            <a:r>
              <a:rPr sz="1600" spc="1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de</a:t>
            </a:r>
            <a:r>
              <a:rPr sz="1600" spc="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7D7D7D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carte</a:t>
            </a:r>
            <a:r>
              <a:rPr sz="1600" spc="2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communale</a:t>
            </a:r>
            <a:r>
              <a:rPr sz="1600" spc="1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7D7D7D"/>
                </a:solidFill>
                <a:latin typeface="Calibri"/>
                <a:cs typeface="Calibri"/>
              </a:rPr>
              <a:t>pour</a:t>
            </a:r>
            <a:r>
              <a:rPr sz="1600" spc="2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intégrer</a:t>
            </a:r>
            <a:r>
              <a:rPr sz="1600" spc="2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35" dirty="0">
                <a:solidFill>
                  <a:srgbClr val="7D7D7D"/>
                </a:solidFill>
                <a:latin typeface="Calibri"/>
                <a:cs typeface="Calibri"/>
              </a:rPr>
              <a:t>l’objectif</a:t>
            </a:r>
            <a:r>
              <a:rPr sz="1600" spc="4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réduction</a:t>
            </a:r>
            <a:r>
              <a:rPr sz="1600" spc="5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de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50% </a:t>
            </a:r>
            <a:r>
              <a:rPr sz="1600" spc="-34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7D7D7D"/>
                </a:solidFill>
                <a:latin typeface="Calibri"/>
                <a:cs typeface="Calibri"/>
              </a:rPr>
              <a:t>la</a:t>
            </a:r>
            <a:r>
              <a:rPr sz="1600" spc="-3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7D7D7D"/>
                </a:solidFill>
                <a:latin typeface="Calibri"/>
                <a:cs typeface="Calibri"/>
              </a:rPr>
              <a:t>consommation</a:t>
            </a:r>
            <a:r>
              <a:rPr sz="1600" spc="20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7D7D7D"/>
                </a:solidFill>
                <a:latin typeface="Calibri"/>
                <a:cs typeface="Calibri"/>
              </a:rPr>
              <a:t>de</a:t>
            </a:r>
            <a:r>
              <a:rPr sz="1600" spc="5" dirty="0">
                <a:solidFill>
                  <a:srgbClr val="7D7D7D"/>
                </a:solidFill>
                <a:latin typeface="Calibri"/>
                <a:cs typeface="Calibri"/>
              </a:rPr>
              <a:t> </a:t>
            </a:r>
            <a:r>
              <a:rPr sz="1600" spc="-40" dirty="0">
                <a:solidFill>
                  <a:srgbClr val="7D7D7D"/>
                </a:solidFill>
                <a:latin typeface="Calibri"/>
                <a:cs typeface="Calibri"/>
              </a:rPr>
              <a:t>l’espace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211056" y="2554223"/>
            <a:ext cx="2555875" cy="3048000"/>
          </a:xfrm>
          <a:prstGeom prst="rect">
            <a:avLst/>
          </a:prstGeom>
          <a:solidFill>
            <a:srgbClr val="7D7D7D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255270" marR="236854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!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Première 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tranche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10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ans: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Calibri"/>
              <a:cs typeface="Calibri"/>
            </a:endParaRPr>
          </a:p>
          <a:p>
            <a:pPr marL="269240" marR="249554" indent="3175" algn="ctr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Objectif</a:t>
            </a:r>
            <a:r>
              <a:rPr sz="1600" b="1" spc="3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b="1" spc="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réduction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6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consommation</a:t>
            </a:r>
            <a:r>
              <a:rPr sz="16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des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espaces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NAF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Calibri"/>
              <a:cs typeface="Calibri"/>
            </a:endParaRPr>
          </a:p>
          <a:p>
            <a:pPr marL="4445" algn="ctr">
              <a:lnSpc>
                <a:spcPct val="100000"/>
              </a:lnSpc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Définition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7784592" y="2612135"/>
            <a:ext cx="1324610" cy="5562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1445" rIns="0" bIns="0" rtlCol="0">
            <a:spAutoFit/>
          </a:bodyPr>
          <a:lstStyle/>
          <a:p>
            <a:pPr marL="195580">
              <a:lnSpc>
                <a:spcPct val="100000"/>
              </a:lnSpc>
              <a:spcBef>
                <a:spcPts val="1035"/>
              </a:spcBef>
            </a:pPr>
            <a:r>
              <a:rPr b="1" u="none" spc="-160" dirty="0">
                <a:solidFill>
                  <a:srgbClr val="000000"/>
                </a:solidFill>
                <a:latin typeface="Arial"/>
                <a:cs typeface="Arial"/>
              </a:rPr>
              <a:t>22/02/2024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979156" y="4055745"/>
            <a:ext cx="974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latin typeface="Arial"/>
                <a:cs typeface="Arial"/>
              </a:rPr>
              <a:t>22/08/2026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986521" y="5395976"/>
            <a:ext cx="974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latin typeface="Arial"/>
                <a:cs typeface="Arial"/>
              </a:rPr>
              <a:t>22/08/2027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76558" y="1126616"/>
            <a:ext cx="3860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0"/>
              </a:spcBef>
            </a:pPr>
            <a:r>
              <a:rPr b="1" u="none" dirty="0">
                <a:solidFill>
                  <a:srgbClr val="005C55"/>
                </a:solidFill>
                <a:latin typeface="Calibri"/>
                <a:cs typeface="Calibri"/>
              </a:rPr>
              <a:t>Art.  </a:t>
            </a:r>
            <a:r>
              <a:rPr b="1" u="none" spc="-5" dirty="0">
                <a:solidFill>
                  <a:srgbClr val="005C55"/>
                </a:solidFill>
                <a:latin typeface="Calibri"/>
                <a:cs typeface="Calibri"/>
              </a:rPr>
              <a:t>194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02663" y="1790700"/>
            <a:ext cx="9351645" cy="3302635"/>
            <a:chOff x="1502663" y="1790700"/>
            <a:chExt cx="9351645" cy="3302635"/>
          </a:xfrm>
        </p:grpSpPr>
        <p:sp>
          <p:nvSpPr>
            <p:cNvPr id="4" name="object 4"/>
            <p:cNvSpPr/>
            <p:nvPr/>
          </p:nvSpPr>
          <p:spPr>
            <a:xfrm>
              <a:off x="1502663" y="4355592"/>
              <a:ext cx="2658110" cy="522605"/>
            </a:xfrm>
            <a:custGeom>
              <a:avLst/>
              <a:gdLst/>
              <a:ahLst/>
              <a:cxnLst/>
              <a:rect l="l" t="t" r="r" b="b"/>
              <a:pathLst>
                <a:path w="2658110" h="522604">
                  <a:moveTo>
                    <a:pt x="2657602" y="0"/>
                  </a:moveTo>
                  <a:lnTo>
                    <a:pt x="0" y="0"/>
                  </a:lnTo>
                  <a:lnTo>
                    <a:pt x="0" y="522223"/>
                  </a:lnTo>
                  <a:lnTo>
                    <a:pt x="2657602" y="522223"/>
                  </a:lnTo>
                  <a:lnTo>
                    <a:pt x="2657602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4103" y="4396739"/>
              <a:ext cx="2494788" cy="2179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4103" y="4610100"/>
              <a:ext cx="1100328" cy="2179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91455" y="4251960"/>
              <a:ext cx="1414145" cy="646430"/>
            </a:xfrm>
            <a:custGeom>
              <a:avLst/>
              <a:gdLst/>
              <a:ahLst/>
              <a:cxnLst/>
              <a:rect l="l" t="t" r="r" b="b"/>
              <a:pathLst>
                <a:path w="1414145" h="646429">
                  <a:moveTo>
                    <a:pt x="1413764" y="0"/>
                  </a:moveTo>
                  <a:lnTo>
                    <a:pt x="0" y="0"/>
                  </a:lnTo>
                  <a:lnTo>
                    <a:pt x="0" y="645921"/>
                  </a:lnTo>
                  <a:lnTo>
                    <a:pt x="1413764" y="645921"/>
                  </a:lnTo>
                  <a:lnTo>
                    <a:pt x="1413764" y="0"/>
                  </a:lnTo>
                  <a:close/>
                </a:path>
              </a:pathLst>
            </a:custGeom>
            <a:solidFill>
              <a:srgbClr val="33B3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9219" y="4296155"/>
              <a:ext cx="720851" cy="2788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8428" y="4570476"/>
              <a:ext cx="894588" cy="27889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31763" y="4570476"/>
              <a:ext cx="477012" cy="2788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13219" y="4355592"/>
              <a:ext cx="4140835" cy="737870"/>
            </a:xfrm>
            <a:custGeom>
              <a:avLst/>
              <a:gdLst/>
              <a:ahLst/>
              <a:cxnLst/>
              <a:rect l="l" t="t" r="r" b="b"/>
              <a:pathLst>
                <a:path w="4140834" h="737870">
                  <a:moveTo>
                    <a:pt x="4140580" y="0"/>
                  </a:moveTo>
                  <a:lnTo>
                    <a:pt x="0" y="0"/>
                  </a:lnTo>
                  <a:lnTo>
                    <a:pt x="0" y="737361"/>
                  </a:lnTo>
                  <a:lnTo>
                    <a:pt x="4140580" y="737361"/>
                  </a:lnTo>
                  <a:lnTo>
                    <a:pt x="4140580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184" y="4396739"/>
              <a:ext cx="720851" cy="2179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7119" y="4396739"/>
              <a:ext cx="3272028" cy="2179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184" y="4610100"/>
              <a:ext cx="2290572" cy="2179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08363" y="4610100"/>
              <a:ext cx="106678" cy="2179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1704" y="4610100"/>
              <a:ext cx="1399031" cy="21793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184" y="4823460"/>
              <a:ext cx="3084576" cy="2179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7887" y="1790700"/>
              <a:ext cx="2116836" cy="94945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0852" y="1836419"/>
              <a:ext cx="1927860" cy="74218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9703" y="1804416"/>
              <a:ext cx="2014727" cy="8473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68596" y="1938528"/>
              <a:ext cx="1668779" cy="3718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1812" y="3061716"/>
              <a:ext cx="1808988" cy="81534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272" y="3054096"/>
              <a:ext cx="1306068" cy="74218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648199" y="3080003"/>
              <a:ext cx="1700530" cy="707390"/>
            </a:xfrm>
            <a:custGeom>
              <a:avLst/>
              <a:gdLst/>
              <a:ahLst/>
              <a:cxnLst/>
              <a:rect l="l" t="t" r="r" b="b"/>
              <a:pathLst>
                <a:path w="1700529" h="707389">
                  <a:moveTo>
                    <a:pt x="1700402" y="0"/>
                  </a:moveTo>
                  <a:lnTo>
                    <a:pt x="0" y="0"/>
                  </a:lnTo>
                  <a:lnTo>
                    <a:pt x="0" y="565404"/>
                  </a:lnTo>
                  <a:lnTo>
                    <a:pt x="850138" y="706882"/>
                  </a:lnTo>
                  <a:lnTo>
                    <a:pt x="1700402" y="565404"/>
                  </a:lnTo>
                  <a:lnTo>
                    <a:pt x="1700402" y="0"/>
                  </a:lnTo>
                  <a:close/>
                </a:path>
              </a:pathLst>
            </a:custGeom>
            <a:solidFill>
              <a:srgbClr val="008E53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48199" y="3080003"/>
              <a:ext cx="1700530" cy="707390"/>
            </a:xfrm>
            <a:custGeom>
              <a:avLst/>
              <a:gdLst/>
              <a:ahLst/>
              <a:cxnLst/>
              <a:rect l="l" t="t" r="r" b="b"/>
              <a:pathLst>
                <a:path w="1700529" h="707389">
                  <a:moveTo>
                    <a:pt x="0" y="0"/>
                  </a:moveTo>
                  <a:lnTo>
                    <a:pt x="1700402" y="0"/>
                  </a:lnTo>
                  <a:lnTo>
                    <a:pt x="1700402" y="565404"/>
                  </a:lnTo>
                  <a:lnTo>
                    <a:pt x="850138" y="706882"/>
                  </a:lnTo>
                  <a:lnTo>
                    <a:pt x="0" y="565404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339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79492" y="3156203"/>
              <a:ext cx="1048512" cy="3718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98903" y="806195"/>
              <a:ext cx="7636509" cy="274320"/>
            </a:xfrm>
            <a:custGeom>
              <a:avLst/>
              <a:gdLst/>
              <a:ahLst/>
              <a:cxnLst/>
              <a:rect l="l" t="t" r="r" b="b"/>
              <a:pathLst>
                <a:path w="7636509" h="274319">
                  <a:moveTo>
                    <a:pt x="0" y="274320"/>
                  </a:moveTo>
                  <a:lnTo>
                    <a:pt x="7636383" y="274320"/>
                  </a:lnTo>
                  <a:lnTo>
                    <a:pt x="7636383" y="0"/>
                  </a:lnTo>
                  <a:lnTo>
                    <a:pt x="0" y="0"/>
                  </a:lnTo>
                  <a:lnTo>
                    <a:pt x="0" y="27432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0612" y="850392"/>
              <a:ext cx="6281928" cy="1630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60620" y="1677898"/>
              <a:ext cx="29209" cy="2346325"/>
            </a:xfrm>
            <a:custGeom>
              <a:avLst/>
              <a:gdLst/>
              <a:ahLst/>
              <a:cxnLst/>
              <a:rect l="l" t="t" r="r" b="b"/>
              <a:pathLst>
                <a:path w="29210" h="2346325">
                  <a:moveTo>
                    <a:pt x="28905" y="2230247"/>
                  </a:moveTo>
                  <a:lnTo>
                    <a:pt x="0" y="2230247"/>
                  </a:lnTo>
                  <a:lnTo>
                    <a:pt x="0" y="2346096"/>
                  </a:lnTo>
                  <a:lnTo>
                    <a:pt x="28905" y="2346096"/>
                  </a:lnTo>
                  <a:lnTo>
                    <a:pt x="28905" y="2230247"/>
                  </a:lnTo>
                  <a:close/>
                </a:path>
                <a:path w="29210" h="2346325">
                  <a:moveTo>
                    <a:pt x="28905" y="2027428"/>
                  </a:moveTo>
                  <a:lnTo>
                    <a:pt x="0" y="2027428"/>
                  </a:lnTo>
                  <a:lnTo>
                    <a:pt x="0" y="2143277"/>
                  </a:lnTo>
                  <a:lnTo>
                    <a:pt x="28905" y="2143277"/>
                  </a:lnTo>
                  <a:lnTo>
                    <a:pt x="28905" y="2027428"/>
                  </a:lnTo>
                  <a:close/>
                </a:path>
                <a:path w="29210" h="2346325">
                  <a:moveTo>
                    <a:pt x="28905" y="1824736"/>
                  </a:moveTo>
                  <a:lnTo>
                    <a:pt x="0" y="1824736"/>
                  </a:lnTo>
                  <a:lnTo>
                    <a:pt x="0" y="1940585"/>
                  </a:lnTo>
                  <a:lnTo>
                    <a:pt x="28905" y="1940585"/>
                  </a:lnTo>
                  <a:lnTo>
                    <a:pt x="28905" y="1824736"/>
                  </a:lnTo>
                  <a:close/>
                </a:path>
                <a:path w="29210" h="2346325">
                  <a:moveTo>
                    <a:pt x="28905" y="1621917"/>
                  </a:moveTo>
                  <a:lnTo>
                    <a:pt x="0" y="1621917"/>
                  </a:lnTo>
                  <a:lnTo>
                    <a:pt x="0" y="1737766"/>
                  </a:lnTo>
                  <a:lnTo>
                    <a:pt x="28905" y="1737766"/>
                  </a:lnTo>
                  <a:lnTo>
                    <a:pt x="28905" y="1621917"/>
                  </a:lnTo>
                  <a:close/>
                </a:path>
                <a:path w="29210" h="2346325">
                  <a:moveTo>
                    <a:pt x="28905" y="1419225"/>
                  </a:moveTo>
                  <a:lnTo>
                    <a:pt x="0" y="1419225"/>
                  </a:lnTo>
                  <a:lnTo>
                    <a:pt x="0" y="1535074"/>
                  </a:lnTo>
                  <a:lnTo>
                    <a:pt x="28905" y="1535074"/>
                  </a:lnTo>
                  <a:lnTo>
                    <a:pt x="28905" y="1419225"/>
                  </a:lnTo>
                  <a:close/>
                </a:path>
                <a:path w="29210" h="2346325">
                  <a:moveTo>
                    <a:pt x="28905" y="1216533"/>
                  </a:moveTo>
                  <a:lnTo>
                    <a:pt x="0" y="1216533"/>
                  </a:lnTo>
                  <a:lnTo>
                    <a:pt x="0" y="1332382"/>
                  </a:lnTo>
                  <a:lnTo>
                    <a:pt x="28905" y="1332382"/>
                  </a:lnTo>
                  <a:lnTo>
                    <a:pt x="28905" y="1216533"/>
                  </a:lnTo>
                  <a:close/>
                </a:path>
                <a:path w="29210" h="2346325">
                  <a:moveTo>
                    <a:pt x="28905" y="1013714"/>
                  </a:moveTo>
                  <a:lnTo>
                    <a:pt x="0" y="1013714"/>
                  </a:lnTo>
                  <a:lnTo>
                    <a:pt x="0" y="1129563"/>
                  </a:lnTo>
                  <a:lnTo>
                    <a:pt x="28905" y="1129563"/>
                  </a:lnTo>
                  <a:lnTo>
                    <a:pt x="28905" y="1013714"/>
                  </a:lnTo>
                  <a:close/>
                </a:path>
                <a:path w="29210" h="2346325">
                  <a:moveTo>
                    <a:pt x="28905" y="811022"/>
                  </a:moveTo>
                  <a:lnTo>
                    <a:pt x="0" y="811022"/>
                  </a:lnTo>
                  <a:lnTo>
                    <a:pt x="0" y="926871"/>
                  </a:lnTo>
                  <a:lnTo>
                    <a:pt x="28905" y="926871"/>
                  </a:lnTo>
                  <a:lnTo>
                    <a:pt x="28905" y="811022"/>
                  </a:lnTo>
                  <a:close/>
                </a:path>
                <a:path w="29210" h="2346325">
                  <a:moveTo>
                    <a:pt x="28905" y="608203"/>
                  </a:moveTo>
                  <a:lnTo>
                    <a:pt x="0" y="608203"/>
                  </a:lnTo>
                  <a:lnTo>
                    <a:pt x="0" y="724052"/>
                  </a:lnTo>
                  <a:lnTo>
                    <a:pt x="28905" y="724052"/>
                  </a:lnTo>
                  <a:lnTo>
                    <a:pt x="28905" y="608203"/>
                  </a:lnTo>
                  <a:close/>
                </a:path>
                <a:path w="29210" h="2346325">
                  <a:moveTo>
                    <a:pt x="28905" y="405511"/>
                  </a:moveTo>
                  <a:lnTo>
                    <a:pt x="0" y="405511"/>
                  </a:lnTo>
                  <a:lnTo>
                    <a:pt x="0" y="521360"/>
                  </a:lnTo>
                  <a:lnTo>
                    <a:pt x="28905" y="521360"/>
                  </a:lnTo>
                  <a:lnTo>
                    <a:pt x="28905" y="405511"/>
                  </a:lnTo>
                  <a:close/>
                </a:path>
                <a:path w="29210" h="2346325">
                  <a:moveTo>
                    <a:pt x="28905" y="202819"/>
                  </a:moveTo>
                  <a:lnTo>
                    <a:pt x="0" y="202819"/>
                  </a:lnTo>
                  <a:lnTo>
                    <a:pt x="0" y="318668"/>
                  </a:lnTo>
                  <a:lnTo>
                    <a:pt x="28905" y="318668"/>
                  </a:lnTo>
                  <a:lnTo>
                    <a:pt x="28905" y="202819"/>
                  </a:lnTo>
                  <a:close/>
                </a:path>
                <a:path w="29210" h="2346325">
                  <a:moveTo>
                    <a:pt x="28905" y="0"/>
                  </a:moveTo>
                  <a:lnTo>
                    <a:pt x="0" y="0"/>
                  </a:lnTo>
                  <a:lnTo>
                    <a:pt x="0" y="115849"/>
                  </a:lnTo>
                  <a:lnTo>
                    <a:pt x="28905" y="115849"/>
                  </a:lnTo>
                  <a:lnTo>
                    <a:pt x="289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1663" y="4110845"/>
              <a:ext cx="86740" cy="14213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60847" y="1944624"/>
              <a:ext cx="2510155" cy="1151890"/>
            </a:xfrm>
            <a:custGeom>
              <a:avLst/>
              <a:gdLst/>
              <a:ahLst/>
              <a:cxnLst/>
              <a:rect l="l" t="t" r="r" b="b"/>
              <a:pathLst>
                <a:path w="2510154" h="1151889">
                  <a:moveTo>
                    <a:pt x="2509901" y="0"/>
                  </a:moveTo>
                  <a:lnTo>
                    <a:pt x="0" y="0"/>
                  </a:lnTo>
                  <a:lnTo>
                    <a:pt x="0" y="1151763"/>
                  </a:lnTo>
                  <a:lnTo>
                    <a:pt x="2509901" y="1151763"/>
                  </a:lnTo>
                  <a:lnTo>
                    <a:pt x="2509901" y="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6083" y="2001012"/>
              <a:ext cx="1088136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7776" y="2235707"/>
              <a:ext cx="1453896" cy="16306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260847" y="1944623"/>
            <a:ext cx="2509520" cy="1172845"/>
          </a:xfrm>
          <a:prstGeom prst="rect">
            <a:avLst/>
          </a:prstGeom>
          <a:ln w="12192">
            <a:solidFill>
              <a:srgbClr val="416F9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Times New Roman"/>
              <a:cs typeface="Times New Roman"/>
            </a:endParaRPr>
          </a:p>
          <a:p>
            <a:pPr marL="436245" indent="-344805">
              <a:lnSpc>
                <a:spcPct val="100000"/>
              </a:lnSpc>
              <a:buFont typeface="Wingdings"/>
              <a:buChar char=""/>
              <a:tabLst>
                <a:tab pos="436245" algn="l"/>
                <a:tab pos="436880" algn="l"/>
              </a:tabLst>
            </a:pP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Déf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900" spc="-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9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d’u</a:t>
            </a:r>
            <a:r>
              <a:rPr sz="900" spc="-1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9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tra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je</a:t>
            </a:r>
            <a:r>
              <a:rPr sz="900" spc="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ire</a:t>
            </a:r>
            <a:r>
              <a:rPr sz="9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ZAN</a:t>
            </a:r>
            <a:endParaRPr sz="900">
              <a:latin typeface="Arial MT"/>
              <a:cs typeface="Arial MT"/>
            </a:endParaRPr>
          </a:p>
          <a:p>
            <a:pPr marL="436245" marR="137160" indent="-344805">
              <a:lnSpc>
                <a:spcPct val="108900"/>
              </a:lnSpc>
              <a:spcBef>
                <a:spcPts val="505"/>
              </a:spcBef>
              <a:buFont typeface="Wingdings"/>
              <a:buChar char=""/>
              <a:tabLst>
                <a:tab pos="436245" algn="l"/>
                <a:tab pos="436880" algn="l"/>
              </a:tabLst>
            </a:pP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Obje</a:t>
            </a:r>
            <a:r>
              <a:rPr sz="900" spc="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900" spc="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9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9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rédu</a:t>
            </a:r>
            <a:r>
              <a:rPr sz="900" spc="5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900" spc="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9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du</a:t>
            </a:r>
            <a:r>
              <a:rPr sz="9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900" spc="-10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th</a:t>
            </a:r>
            <a:r>
              <a:rPr sz="900" spc="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e  </a:t>
            </a:r>
            <a:r>
              <a:rPr sz="900" spc="-10" dirty="0">
                <a:solidFill>
                  <a:srgbClr val="FFFFFF"/>
                </a:solidFill>
                <a:latin typeface="Arial MT"/>
                <a:cs typeface="Arial MT"/>
              </a:rPr>
              <a:t>d’artificialisation</a:t>
            </a:r>
            <a:r>
              <a:rPr sz="9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par</a:t>
            </a:r>
            <a:r>
              <a:rPr sz="9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tranche</a:t>
            </a:r>
            <a:r>
              <a:rPr sz="9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9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10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MT"/>
                <a:cs typeface="Arial MT"/>
              </a:rPr>
              <a:t>ans</a:t>
            </a:r>
            <a:endParaRPr sz="900">
              <a:latin typeface="Arial MT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166873" y="1151889"/>
            <a:ext cx="8638540" cy="4532630"/>
            <a:chOff x="2166873" y="1151889"/>
            <a:chExt cx="8638540" cy="4532630"/>
          </a:xfrm>
        </p:grpSpPr>
        <p:sp>
          <p:nvSpPr>
            <p:cNvPr id="13" name="object 13"/>
            <p:cNvSpPr/>
            <p:nvPr/>
          </p:nvSpPr>
          <p:spPr>
            <a:xfrm>
              <a:off x="2183891" y="1158239"/>
              <a:ext cx="5586730" cy="539750"/>
            </a:xfrm>
            <a:custGeom>
              <a:avLst/>
              <a:gdLst/>
              <a:ahLst/>
              <a:cxnLst/>
              <a:rect l="l" t="t" r="r" b="b"/>
              <a:pathLst>
                <a:path w="5586730" h="539750">
                  <a:moveTo>
                    <a:pt x="5496686" y="0"/>
                  </a:moveTo>
                  <a:lnTo>
                    <a:pt x="89915" y="0"/>
                  </a:lnTo>
                  <a:lnTo>
                    <a:pt x="54863" y="7112"/>
                  </a:lnTo>
                  <a:lnTo>
                    <a:pt x="26288" y="26288"/>
                  </a:lnTo>
                  <a:lnTo>
                    <a:pt x="7112" y="54863"/>
                  </a:lnTo>
                  <a:lnTo>
                    <a:pt x="0" y="89915"/>
                  </a:lnTo>
                  <a:lnTo>
                    <a:pt x="0" y="449325"/>
                  </a:lnTo>
                  <a:lnTo>
                    <a:pt x="7112" y="484377"/>
                  </a:lnTo>
                  <a:lnTo>
                    <a:pt x="26288" y="512952"/>
                  </a:lnTo>
                  <a:lnTo>
                    <a:pt x="54863" y="532130"/>
                  </a:lnTo>
                  <a:lnTo>
                    <a:pt x="89915" y="539242"/>
                  </a:lnTo>
                  <a:lnTo>
                    <a:pt x="5496686" y="539242"/>
                  </a:lnTo>
                  <a:lnTo>
                    <a:pt x="5531738" y="532130"/>
                  </a:lnTo>
                  <a:lnTo>
                    <a:pt x="5560313" y="512952"/>
                  </a:lnTo>
                  <a:lnTo>
                    <a:pt x="5579490" y="484377"/>
                  </a:lnTo>
                  <a:lnTo>
                    <a:pt x="5586603" y="449325"/>
                  </a:lnTo>
                  <a:lnTo>
                    <a:pt x="5586603" y="89915"/>
                  </a:lnTo>
                  <a:lnTo>
                    <a:pt x="5579490" y="54863"/>
                  </a:lnTo>
                  <a:lnTo>
                    <a:pt x="5560313" y="26288"/>
                  </a:lnTo>
                  <a:lnTo>
                    <a:pt x="5531738" y="7112"/>
                  </a:lnTo>
                  <a:lnTo>
                    <a:pt x="5496686" y="0"/>
                  </a:lnTo>
                  <a:close/>
                </a:path>
              </a:pathLst>
            </a:custGeom>
            <a:solidFill>
              <a:srgbClr val="6E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83891" y="1158239"/>
              <a:ext cx="5586730" cy="539750"/>
            </a:xfrm>
            <a:custGeom>
              <a:avLst/>
              <a:gdLst/>
              <a:ahLst/>
              <a:cxnLst/>
              <a:rect l="l" t="t" r="r" b="b"/>
              <a:pathLst>
                <a:path w="5586730" h="539750">
                  <a:moveTo>
                    <a:pt x="0" y="89915"/>
                  </a:moveTo>
                  <a:lnTo>
                    <a:pt x="7112" y="54863"/>
                  </a:lnTo>
                  <a:lnTo>
                    <a:pt x="26288" y="26288"/>
                  </a:lnTo>
                  <a:lnTo>
                    <a:pt x="54863" y="7112"/>
                  </a:lnTo>
                  <a:lnTo>
                    <a:pt x="89915" y="0"/>
                  </a:lnTo>
                  <a:lnTo>
                    <a:pt x="5496686" y="0"/>
                  </a:lnTo>
                  <a:lnTo>
                    <a:pt x="5531738" y="7112"/>
                  </a:lnTo>
                  <a:lnTo>
                    <a:pt x="5560313" y="26288"/>
                  </a:lnTo>
                  <a:lnTo>
                    <a:pt x="5579490" y="54863"/>
                  </a:lnTo>
                  <a:lnTo>
                    <a:pt x="5586603" y="89915"/>
                  </a:lnTo>
                  <a:lnTo>
                    <a:pt x="5586603" y="449325"/>
                  </a:lnTo>
                  <a:lnTo>
                    <a:pt x="5579490" y="484377"/>
                  </a:lnTo>
                  <a:lnTo>
                    <a:pt x="5560313" y="512952"/>
                  </a:lnTo>
                  <a:lnTo>
                    <a:pt x="5531738" y="532130"/>
                  </a:lnTo>
                  <a:lnTo>
                    <a:pt x="5496686" y="539242"/>
                  </a:lnTo>
                  <a:lnTo>
                    <a:pt x="89915" y="539242"/>
                  </a:lnTo>
                  <a:lnTo>
                    <a:pt x="54863" y="532130"/>
                  </a:lnTo>
                  <a:lnTo>
                    <a:pt x="26288" y="512952"/>
                  </a:lnTo>
                  <a:lnTo>
                    <a:pt x="7112" y="484377"/>
                  </a:lnTo>
                  <a:lnTo>
                    <a:pt x="0" y="449325"/>
                  </a:lnTo>
                  <a:lnTo>
                    <a:pt x="0" y="89915"/>
                  </a:lnTo>
                  <a:close/>
                </a:path>
              </a:pathLst>
            </a:custGeom>
            <a:ln w="12190">
              <a:solidFill>
                <a:srgbClr val="50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56175" y="1232915"/>
              <a:ext cx="1136903" cy="15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27247" y="1459991"/>
              <a:ext cx="3377184" cy="1539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48044" y="1459991"/>
              <a:ext cx="79246" cy="1539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87667" y="1459991"/>
              <a:ext cx="409956" cy="15392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82367" y="4372355"/>
              <a:ext cx="5588635" cy="396240"/>
            </a:xfrm>
            <a:custGeom>
              <a:avLst/>
              <a:gdLst/>
              <a:ahLst/>
              <a:cxnLst/>
              <a:rect l="l" t="t" r="r" b="b"/>
              <a:pathLst>
                <a:path w="5588634" h="396239">
                  <a:moveTo>
                    <a:pt x="5588381" y="0"/>
                  </a:moveTo>
                  <a:lnTo>
                    <a:pt x="0" y="0"/>
                  </a:lnTo>
                  <a:lnTo>
                    <a:pt x="0" y="396240"/>
                  </a:lnTo>
                  <a:lnTo>
                    <a:pt x="5588381" y="396240"/>
                  </a:lnTo>
                  <a:lnTo>
                    <a:pt x="5588381" y="0"/>
                  </a:lnTo>
                  <a:close/>
                </a:path>
              </a:pathLst>
            </a:custGeom>
            <a:solidFill>
              <a:srgbClr val="EB7B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82367" y="4372355"/>
              <a:ext cx="5588635" cy="396240"/>
            </a:xfrm>
            <a:custGeom>
              <a:avLst/>
              <a:gdLst/>
              <a:ahLst/>
              <a:cxnLst/>
              <a:rect l="l" t="t" r="r" b="b"/>
              <a:pathLst>
                <a:path w="5588634" h="396239">
                  <a:moveTo>
                    <a:pt x="0" y="396240"/>
                  </a:moveTo>
                  <a:lnTo>
                    <a:pt x="5588381" y="396240"/>
                  </a:lnTo>
                  <a:lnTo>
                    <a:pt x="5588381" y="0"/>
                  </a:lnTo>
                  <a:lnTo>
                    <a:pt x="0" y="0"/>
                  </a:lnTo>
                  <a:lnTo>
                    <a:pt x="0" y="396240"/>
                  </a:lnTo>
                  <a:close/>
                </a:path>
              </a:pathLst>
            </a:custGeom>
            <a:ln w="12192">
              <a:solidFill>
                <a:srgbClr val="AC5A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67811" y="4485131"/>
              <a:ext cx="3887724" cy="16306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769352" y="3124200"/>
              <a:ext cx="3029585" cy="1063625"/>
            </a:xfrm>
            <a:custGeom>
              <a:avLst/>
              <a:gdLst/>
              <a:ahLst/>
              <a:cxnLst/>
              <a:rect l="l" t="t" r="r" b="b"/>
              <a:pathLst>
                <a:path w="3029584" h="1063625">
                  <a:moveTo>
                    <a:pt x="3029204" y="0"/>
                  </a:moveTo>
                  <a:lnTo>
                    <a:pt x="0" y="0"/>
                  </a:lnTo>
                  <a:lnTo>
                    <a:pt x="0" y="1063244"/>
                  </a:lnTo>
                  <a:lnTo>
                    <a:pt x="3029204" y="1063244"/>
                  </a:lnTo>
                  <a:lnTo>
                    <a:pt x="3029204" y="0"/>
                  </a:lnTo>
                  <a:close/>
                </a:path>
              </a:pathLst>
            </a:custGeom>
            <a:solidFill>
              <a:srgbClr val="EB7B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69352" y="3124200"/>
              <a:ext cx="3029585" cy="1063625"/>
            </a:xfrm>
            <a:custGeom>
              <a:avLst/>
              <a:gdLst/>
              <a:ahLst/>
              <a:cxnLst/>
              <a:rect l="l" t="t" r="r" b="b"/>
              <a:pathLst>
                <a:path w="3029584" h="1063625">
                  <a:moveTo>
                    <a:pt x="0" y="1063244"/>
                  </a:moveTo>
                  <a:lnTo>
                    <a:pt x="3029204" y="1063244"/>
                  </a:lnTo>
                  <a:lnTo>
                    <a:pt x="3029204" y="0"/>
                  </a:lnTo>
                  <a:lnTo>
                    <a:pt x="0" y="0"/>
                  </a:lnTo>
                  <a:lnTo>
                    <a:pt x="0" y="1063244"/>
                  </a:lnTo>
                  <a:close/>
                </a:path>
              </a:pathLst>
            </a:custGeom>
            <a:ln w="12192">
              <a:solidFill>
                <a:srgbClr val="AC5A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16239" y="3232404"/>
              <a:ext cx="2644140" cy="16306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62415" y="3404616"/>
              <a:ext cx="1313687" cy="16306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7847" y="3640835"/>
              <a:ext cx="2795016" cy="1386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1083" y="3787139"/>
              <a:ext cx="1662683" cy="1386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0428" y="3787139"/>
              <a:ext cx="1220724" cy="1386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1476" y="3933444"/>
              <a:ext cx="1110996" cy="138683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173223" y="5138927"/>
              <a:ext cx="5597525" cy="532130"/>
            </a:xfrm>
            <a:custGeom>
              <a:avLst/>
              <a:gdLst/>
              <a:ahLst/>
              <a:cxnLst/>
              <a:rect l="l" t="t" r="r" b="b"/>
              <a:pathLst>
                <a:path w="5597525" h="532129">
                  <a:moveTo>
                    <a:pt x="5597144" y="0"/>
                  </a:moveTo>
                  <a:lnTo>
                    <a:pt x="0" y="0"/>
                  </a:lnTo>
                  <a:lnTo>
                    <a:pt x="0" y="531622"/>
                  </a:lnTo>
                  <a:lnTo>
                    <a:pt x="5597144" y="531622"/>
                  </a:lnTo>
                  <a:lnTo>
                    <a:pt x="559714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73223" y="5138927"/>
              <a:ext cx="5597525" cy="532130"/>
            </a:xfrm>
            <a:custGeom>
              <a:avLst/>
              <a:gdLst/>
              <a:ahLst/>
              <a:cxnLst/>
              <a:rect l="l" t="t" r="r" b="b"/>
              <a:pathLst>
                <a:path w="5597525" h="532129">
                  <a:moveTo>
                    <a:pt x="0" y="531622"/>
                  </a:moveTo>
                  <a:lnTo>
                    <a:pt x="5597144" y="531622"/>
                  </a:lnTo>
                  <a:lnTo>
                    <a:pt x="5597144" y="0"/>
                  </a:lnTo>
                  <a:lnTo>
                    <a:pt x="0" y="0"/>
                  </a:lnTo>
                  <a:lnTo>
                    <a:pt x="0" y="531622"/>
                  </a:lnTo>
                  <a:close/>
                </a:path>
              </a:pathLst>
            </a:custGeom>
            <a:ln w="12192">
              <a:solidFill>
                <a:srgbClr val="BA8A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01667" y="5167883"/>
              <a:ext cx="1549908" cy="28803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83963" y="5212080"/>
              <a:ext cx="1446276" cy="15392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35323" y="5394960"/>
              <a:ext cx="2482596" cy="28955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17619" y="5439155"/>
              <a:ext cx="2371344" cy="15392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186939" y="1947671"/>
              <a:ext cx="2508250" cy="1783080"/>
            </a:xfrm>
            <a:custGeom>
              <a:avLst/>
              <a:gdLst/>
              <a:ahLst/>
              <a:cxnLst/>
              <a:rect l="l" t="t" r="r" b="b"/>
              <a:pathLst>
                <a:path w="2508250" h="1783079">
                  <a:moveTo>
                    <a:pt x="2508123" y="0"/>
                  </a:moveTo>
                  <a:lnTo>
                    <a:pt x="0" y="0"/>
                  </a:lnTo>
                  <a:lnTo>
                    <a:pt x="0" y="1783079"/>
                  </a:lnTo>
                  <a:lnTo>
                    <a:pt x="2508123" y="1783079"/>
                  </a:lnTo>
                  <a:lnTo>
                    <a:pt x="2508123" y="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186939" y="1947671"/>
              <a:ext cx="2508250" cy="1783080"/>
            </a:xfrm>
            <a:custGeom>
              <a:avLst/>
              <a:gdLst/>
              <a:ahLst/>
              <a:cxnLst/>
              <a:rect l="l" t="t" r="r" b="b"/>
              <a:pathLst>
                <a:path w="2508250" h="1783079">
                  <a:moveTo>
                    <a:pt x="0" y="1783079"/>
                  </a:moveTo>
                  <a:lnTo>
                    <a:pt x="2508123" y="1783079"/>
                  </a:lnTo>
                  <a:lnTo>
                    <a:pt x="2508123" y="0"/>
                  </a:lnTo>
                  <a:lnTo>
                    <a:pt x="0" y="0"/>
                  </a:lnTo>
                  <a:lnTo>
                    <a:pt x="0" y="1783079"/>
                  </a:lnTo>
                  <a:close/>
                </a:path>
              </a:pathLst>
            </a:custGeom>
            <a:ln w="12192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54223" y="2138172"/>
              <a:ext cx="1118615" cy="16306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05783" y="2138172"/>
              <a:ext cx="801624" cy="163067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2253869" y="2418080"/>
            <a:ext cx="2357755" cy="1123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8300" indent="-343535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368300" algn="l"/>
                <a:tab pos="368935" algn="l"/>
              </a:tabLst>
            </a:pP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Dé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ini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800" spc="-15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d’un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ra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jec</a:t>
            </a:r>
            <a:r>
              <a:rPr sz="800" spc="-1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800" spc="-15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ZAN</a:t>
            </a:r>
            <a:endParaRPr sz="800">
              <a:latin typeface="Arial MT"/>
              <a:cs typeface="Arial MT"/>
            </a:endParaRPr>
          </a:p>
          <a:p>
            <a:pPr marL="368300" marR="257175" indent="-343535">
              <a:lnSpc>
                <a:spcPct val="110000"/>
              </a:lnSpc>
              <a:spcBef>
                <a:spcPts val="500"/>
              </a:spcBef>
              <a:buFont typeface="Wingdings"/>
              <a:buChar char=""/>
              <a:tabLst>
                <a:tab pos="368300" algn="l"/>
                <a:tab pos="368935" algn="l"/>
              </a:tabLst>
            </a:pP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Objectif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de réduction du 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rythme </a:t>
            </a:r>
            <a:r>
              <a:rPr sz="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 MT"/>
                <a:cs typeface="Arial MT"/>
              </a:rPr>
              <a:t>d’artificialisation</a:t>
            </a:r>
            <a:r>
              <a:rPr sz="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par</a:t>
            </a:r>
            <a:r>
              <a:rPr sz="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tranche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10</a:t>
            </a:r>
            <a:r>
              <a:rPr sz="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ans</a:t>
            </a:r>
            <a:endParaRPr sz="800">
              <a:latin typeface="Arial MT"/>
              <a:cs typeface="Arial MT"/>
            </a:endParaRPr>
          </a:p>
          <a:p>
            <a:pPr marL="368300" indent="-34353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68300" algn="l"/>
                <a:tab pos="368935" algn="l"/>
              </a:tabLst>
            </a:pP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Territorialisation</a:t>
            </a:r>
            <a:r>
              <a:rPr sz="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l’objectif</a:t>
            </a:r>
            <a:r>
              <a:rPr sz="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8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réduction</a:t>
            </a:r>
            <a:endParaRPr sz="800">
              <a:latin typeface="Arial MT"/>
              <a:cs typeface="Arial MT"/>
            </a:endParaRPr>
          </a:p>
          <a:p>
            <a:pPr marL="368300" marR="43180" indent="-343535">
              <a:lnSpc>
                <a:spcPct val="107000"/>
              </a:lnSpc>
              <a:spcBef>
                <a:spcPts val="425"/>
              </a:spcBef>
              <a:buFont typeface="Wingdings"/>
              <a:buChar char=""/>
              <a:tabLst>
                <a:tab pos="368300" algn="l"/>
                <a:tab pos="368935" algn="l"/>
              </a:tabLst>
            </a:pP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Pour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 la</a:t>
            </a:r>
            <a:r>
              <a:rPr sz="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1</a:t>
            </a:r>
            <a:r>
              <a:rPr sz="750" spc="-7" baseline="22222" dirty="0">
                <a:solidFill>
                  <a:srgbClr val="FFFFFF"/>
                </a:solidFill>
                <a:latin typeface="Arial MT"/>
                <a:cs typeface="Arial MT"/>
              </a:rPr>
              <a:t>ère</a:t>
            </a:r>
            <a:r>
              <a:rPr sz="750" spc="195" baseline="22222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tranche</a:t>
            </a:r>
            <a:r>
              <a:rPr sz="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r>
              <a:rPr sz="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consommation</a:t>
            </a:r>
            <a:r>
              <a:rPr sz="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max </a:t>
            </a:r>
            <a:r>
              <a:rPr sz="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50</a:t>
            </a:r>
            <a:r>
              <a:rPr sz="800" spc="5" dirty="0">
                <a:solidFill>
                  <a:srgbClr val="FFFFFF"/>
                </a:solidFill>
                <a:latin typeface="Arial MT"/>
                <a:cs typeface="Arial MT"/>
              </a:rPr>
              <a:t>%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 d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la</a:t>
            </a:r>
            <a:r>
              <a:rPr sz="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800" spc="15" dirty="0">
                <a:solidFill>
                  <a:srgbClr val="FFFFFF"/>
                </a:solidFill>
                <a:latin typeface="Arial MT"/>
                <a:cs typeface="Arial MT"/>
              </a:rPr>
              <a:t>mm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ti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rée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lle</a:t>
            </a:r>
            <a:r>
              <a:rPr sz="8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d’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800" spc="-10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AF 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observée </a:t>
            </a:r>
            <a:r>
              <a:rPr sz="800" dirty="0">
                <a:solidFill>
                  <a:srgbClr val="FFFFFF"/>
                </a:solidFill>
                <a:latin typeface="Arial MT"/>
                <a:cs typeface="Arial MT"/>
              </a:rPr>
              <a:t>les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 10</a:t>
            </a:r>
            <a:r>
              <a:rPr sz="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dernières</a:t>
            </a:r>
            <a:r>
              <a:rPr sz="8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MT"/>
                <a:cs typeface="Arial MT"/>
              </a:rPr>
              <a:t>années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24255" y="697991"/>
            <a:ext cx="11041380" cy="5870575"/>
            <a:chOff x="524255" y="697991"/>
            <a:chExt cx="11041380" cy="5870575"/>
          </a:xfrm>
        </p:grpSpPr>
        <p:sp>
          <p:nvSpPr>
            <p:cNvPr id="42" name="object 42"/>
            <p:cNvSpPr/>
            <p:nvPr/>
          </p:nvSpPr>
          <p:spPr>
            <a:xfrm>
              <a:off x="7914132" y="4250436"/>
              <a:ext cx="1002665" cy="1002665"/>
            </a:xfrm>
            <a:custGeom>
              <a:avLst/>
              <a:gdLst/>
              <a:ahLst/>
              <a:cxnLst/>
              <a:rect l="l" t="t" r="r" b="b"/>
              <a:pathLst>
                <a:path w="1002665" h="1002664">
                  <a:moveTo>
                    <a:pt x="931291" y="0"/>
                  </a:moveTo>
                  <a:lnTo>
                    <a:pt x="35687" y="895476"/>
                  </a:lnTo>
                  <a:lnTo>
                    <a:pt x="0" y="859789"/>
                  </a:lnTo>
                  <a:lnTo>
                    <a:pt x="0" y="1002538"/>
                  </a:lnTo>
                  <a:lnTo>
                    <a:pt x="142748" y="1002538"/>
                  </a:lnTo>
                  <a:lnTo>
                    <a:pt x="107061" y="966851"/>
                  </a:lnTo>
                  <a:lnTo>
                    <a:pt x="1002538" y="71246"/>
                  </a:lnTo>
                  <a:lnTo>
                    <a:pt x="93129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914132" y="4250436"/>
              <a:ext cx="1002665" cy="1002665"/>
            </a:xfrm>
            <a:custGeom>
              <a:avLst/>
              <a:gdLst/>
              <a:ahLst/>
              <a:cxnLst/>
              <a:rect l="l" t="t" r="r" b="b"/>
              <a:pathLst>
                <a:path w="1002665" h="1002664">
                  <a:moveTo>
                    <a:pt x="142748" y="1002538"/>
                  </a:moveTo>
                  <a:lnTo>
                    <a:pt x="107061" y="966851"/>
                  </a:lnTo>
                  <a:lnTo>
                    <a:pt x="1002538" y="71246"/>
                  </a:lnTo>
                  <a:lnTo>
                    <a:pt x="931291" y="0"/>
                  </a:lnTo>
                  <a:lnTo>
                    <a:pt x="35687" y="895476"/>
                  </a:lnTo>
                  <a:lnTo>
                    <a:pt x="0" y="859789"/>
                  </a:lnTo>
                  <a:lnTo>
                    <a:pt x="0" y="1002538"/>
                  </a:lnTo>
                  <a:lnTo>
                    <a:pt x="142748" y="1002538"/>
                  </a:lnTo>
                </a:path>
              </a:pathLst>
            </a:custGeom>
            <a:ln w="127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849367" y="4850891"/>
              <a:ext cx="251460" cy="23621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86811" y="4037076"/>
              <a:ext cx="251460" cy="236219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399276" y="3206496"/>
              <a:ext cx="237490" cy="1057910"/>
            </a:xfrm>
            <a:custGeom>
              <a:avLst/>
              <a:gdLst/>
              <a:ahLst/>
              <a:cxnLst/>
              <a:rect l="l" t="t" r="r" b="b"/>
              <a:pathLst>
                <a:path w="237490" h="1057910">
                  <a:moveTo>
                    <a:pt x="178053" y="0"/>
                  </a:moveTo>
                  <a:lnTo>
                    <a:pt x="59309" y="0"/>
                  </a:lnTo>
                  <a:lnTo>
                    <a:pt x="59309" y="938529"/>
                  </a:lnTo>
                  <a:lnTo>
                    <a:pt x="0" y="938529"/>
                  </a:lnTo>
                  <a:lnTo>
                    <a:pt x="118618" y="1057402"/>
                  </a:lnTo>
                  <a:lnTo>
                    <a:pt x="237363" y="938529"/>
                  </a:lnTo>
                  <a:lnTo>
                    <a:pt x="178053" y="938529"/>
                  </a:lnTo>
                  <a:lnTo>
                    <a:pt x="17805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399276" y="3206496"/>
              <a:ext cx="237490" cy="1057910"/>
            </a:xfrm>
            <a:custGeom>
              <a:avLst/>
              <a:gdLst/>
              <a:ahLst/>
              <a:cxnLst/>
              <a:rect l="l" t="t" r="r" b="b"/>
              <a:pathLst>
                <a:path w="237490" h="1057910">
                  <a:moveTo>
                    <a:pt x="0" y="938529"/>
                  </a:moveTo>
                  <a:lnTo>
                    <a:pt x="59309" y="938529"/>
                  </a:lnTo>
                  <a:lnTo>
                    <a:pt x="59309" y="0"/>
                  </a:lnTo>
                  <a:lnTo>
                    <a:pt x="178053" y="0"/>
                  </a:lnTo>
                  <a:lnTo>
                    <a:pt x="178053" y="938529"/>
                  </a:lnTo>
                  <a:lnTo>
                    <a:pt x="237363" y="938529"/>
                  </a:lnTo>
                  <a:lnTo>
                    <a:pt x="118618" y="1057402"/>
                  </a:lnTo>
                  <a:lnTo>
                    <a:pt x="0" y="938529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754112" y="1667255"/>
              <a:ext cx="995680" cy="1205865"/>
            </a:xfrm>
            <a:custGeom>
              <a:avLst/>
              <a:gdLst/>
              <a:ahLst/>
              <a:cxnLst/>
              <a:rect l="l" t="t" r="r" b="b"/>
              <a:pathLst>
                <a:path w="995679" h="1205864">
                  <a:moveTo>
                    <a:pt x="95885" y="89662"/>
                  </a:moveTo>
                  <a:lnTo>
                    <a:pt x="22352" y="0"/>
                  </a:lnTo>
                  <a:lnTo>
                    <a:pt x="0" y="18288"/>
                  </a:lnTo>
                  <a:lnTo>
                    <a:pt x="73406" y="107950"/>
                  </a:lnTo>
                  <a:lnTo>
                    <a:pt x="95885" y="89662"/>
                  </a:lnTo>
                  <a:close/>
                </a:path>
                <a:path w="995679" h="1205864">
                  <a:moveTo>
                    <a:pt x="224409" y="246507"/>
                  </a:moveTo>
                  <a:lnTo>
                    <a:pt x="150876" y="156845"/>
                  </a:lnTo>
                  <a:lnTo>
                    <a:pt x="128524" y="175133"/>
                  </a:lnTo>
                  <a:lnTo>
                    <a:pt x="202057" y="264795"/>
                  </a:lnTo>
                  <a:lnTo>
                    <a:pt x="224409" y="246507"/>
                  </a:lnTo>
                  <a:close/>
                </a:path>
                <a:path w="995679" h="1205864">
                  <a:moveTo>
                    <a:pt x="352806" y="403225"/>
                  </a:moveTo>
                  <a:lnTo>
                    <a:pt x="279400" y="313563"/>
                  </a:lnTo>
                  <a:lnTo>
                    <a:pt x="257175" y="331978"/>
                  </a:lnTo>
                  <a:lnTo>
                    <a:pt x="330454" y="421640"/>
                  </a:lnTo>
                  <a:lnTo>
                    <a:pt x="352806" y="403225"/>
                  </a:lnTo>
                  <a:close/>
                </a:path>
                <a:path w="995679" h="1205864">
                  <a:moveTo>
                    <a:pt x="481457" y="560070"/>
                  </a:moveTo>
                  <a:lnTo>
                    <a:pt x="407924" y="470408"/>
                  </a:lnTo>
                  <a:lnTo>
                    <a:pt x="385572" y="488950"/>
                  </a:lnTo>
                  <a:lnTo>
                    <a:pt x="458978" y="578485"/>
                  </a:lnTo>
                  <a:lnTo>
                    <a:pt x="481457" y="560070"/>
                  </a:lnTo>
                  <a:close/>
                </a:path>
                <a:path w="995679" h="1205864">
                  <a:moveTo>
                    <a:pt x="609981" y="716915"/>
                  </a:moveTo>
                  <a:lnTo>
                    <a:pt x="536575" y="627380"/>
                  </a:lnTo>
                  <a:lnTo>
                    <a:pt x="514096" y="645795"/>
                  </a:lnTo>
                  <a:lnTo>
                    <a:pt x="587629" y="735330"/>
                  </a:lnTo>
                  <a:lnTo>
                    <a:pt x="609981" y="716915"/>
                  </a:lnTo>
                  <a:close/>
                </a:path>
                <a:path w="995679" h="1205864">
                  <a:moveTo>
                    <a:pt x="738505" y="873760"/>
                  </a:moveTo>
                  <a:lnTo>
                    <a:pt x="665099" y="784225"/>
                  </a:lnTo>
                  <a:lnTo>
                    <a:pt x="642747" y="802513"/>
                  </a:lnTo>
                  <a:lnTo>
                    <a:pt x="716153" y="892175"/>
                  </a:lnTo>
                  <a:lnTo>
                    <a:pt x="738505" y="873760"/>
                  </a:lnTo>
                  <a:close/>
                </a:path>
                <a:path w="995679" h="1205864">
                  <a:moveTo>
                    <a:pt x="867029" y="1030605"/>
                  </a:moveTo>
                  <a:lnTo>
                    <a:pt x="793623" y="941070"/>
                  </a:lnTo>
                  <a:lnTo>
                    <a:pt x="771271" y="959358"/>
                  </a:lnTo>
                  <a:lnTo>
                    <a:pt x="844677" y="1049020"/>
                  </a:lnTo>
                  <a:lnTo>
                    <a:pt x="867029" y="1030605"/>
                  </a:lnTo>
                  <a:close/>
                </a:path>
                <a:path w="995679" h="1205864">
                  <a:moveTo>
                    <a:pt x="995553" y="1187577"/>
                  </a:moveTo>
                  <a:lnTo>
                    <a:pt x="922147" y="1097915"/>
                  </a:lnTo>
                  <a:lnTo>
                    <a:pt x="899668" y="1116203"/>
                  </a:lnTo>
                  <a:lnTo>
                    <a:pt x="973201" y="1205865"/>
                  </a:lnTo>
                  <a:lnTo>
                    <a:pt x="995553" y="11875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2430" y="2921888"/>
              <a:ext cx="105537" cy="12433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00044" y="1714500"/>
              <a:ext cx="86867" cy="22860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185416" y="3727703"/>
              <a:ext cx="2510155" cy="245110"/>
            </a:xfrm>
            <a:custGeom>
              <a:avLst/>
              <a:gdLst/>
              <a:ahLst/>
              <a:cxnLst/>
              <a:rect l="l" t="t" r="r" b="b"/>
              <a:pathLst>
                <a:path w="2510154" h="245110">
                  <a:moveTo>
                    <a:pt x="0" y="244983"/>
                  </a:moveTo>
                  <a:lnTo>
                    <a:pt x="2509901" y="244983"/>
                  </a:lnTo>
                  <a:lnTo>
                    <a:pt x="2509901" y="0"/>
                  </a:lnTo>
                  <a:lnTo>
                    <a:pt x="0" y="0"/>
                  </a:lnTo>
                  <a:lnTo>
                    <a:pt x="0" y="244983"/>
                  </a:lnTo>
                  <a:close/>
                </a:path>
              </a:pathLst>
            </a:custGeom>
            <a:ln w="12192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443477" y="3726941"/>
              <a:ext cx="0" cy="253365"/>
            </a:xfrm>
            <a:custGeom>
              <a:avLst/>
              <a:gdLst/>
              <a:ahLst/>
              <a:cxnLst/>
              <a:rect l="l" t="t" r="r" b="b"/>
              <a:pathLst>
                <a:path h="253364">
                  <a:moveTo>
                    <a:pt x="0" y="0"/>
                  </a:moveTo>
                  <a:lnTo>
                    <a:pt x="0" y="252856"/>
                  </a:lnTo>
                </a:path>
              </a:pathLst>
            </a:custGeom>
            <a:ln w="19812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19172" y="3768852"/>
              <a:ext cx="656844" cy="16306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861815" y="3768852"/>
              <a:ext cx="477012" cy="16306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942588" y="4034027"/>
              <a:ext cx="249936" cy="23469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475476" y="1717547"/>
              <a:ext cx="86866" cy="22860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891284" y="5300471"/>
              <a:ext cx="274320" cy="86995"/>
            </a:xfrm>
            <a:custGeom>
              <a:avLst/>
              <a:gdLst/>
              <a:ahLst/>
              <a:cxnLst/>
              <a:rect l="l" t="t" r="r" b="b"/>
              <a:pathLst>
                <a:path w="274319" h="86995">
                  <a:moveTo>
                    <a:pt x="115544" y="28879"/>
                  </a:moveTo>
                  <a:lnTo>
                    <a:pt x="0" y="28879"/>
                  </a:lnTo>
                  <a:lnTo>
                    <a:pt x="0" y="57785"/>
                  </a:lnTo>
                  <a:lnTo>
                    <a:pt x="115544" y="57785"/>
                  </a:lnTo>
                  <a:lnTo>
                    <a:pt x="115544" y="28879"/>
                  </a:lnTo>
                  <a:close/>
                </a:path>
                <a:path w="274319" h="86995">
                  <a:moveTo>
                    <a:pt x="274193" y="43307"/>
                  </a:moveTo>
                  <a:lnTo>
                    <a:pt x="187579" y="0"/>
                  </a:lnTo>
                  <a:lnTo>
                    <a:pt x="187579" y="86741"/>
                  </a:lnTo>
                  <a:lnTo>
                    <a:pt x="274193" y="433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892045" y="1393697"/>
              <a:ext cx="304800" cy="3952875"/>
            </a:xfrm>
            <a:custGeom>
              <a:avLst/>
              <a:gdLst/>
              <a:ahLst/>
              <a:cxnLst/>
              <a:rect l="l" t="t" r="r" b="b"/>
              <a:pathLst>
                <a:path w="304800" h="3952875">
                  <a:moveTo>
                    <a:pt x="9143" y="41148"/>
                  </a:moveTo>
                  <a:lnTo>
                    <a:pt x="9143" y="3952748"/>
                  </a:lnTo>
                </a:path>
                <a:path w="304800" h="3952875">
                  <a:moveTo>
                    <a:pt x="0" y="0"/>
                  </a:moveTo>
                  <a:lnTo>
                    <a:pt x="304800" y="0"/>
                  </a:lnTo>
                </a:path>
              </a:pathLst>
            </a:custGeom>
            <a:ln w="28956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956816" y="5800344"/>
              <a:ext cx="309245" cy="222250"/>
            </a:xfrm>
            <a:custGeom>
              <a:avLst/>
              <a:gdLst/>
              <a:ahLst/>
              <a:cxnLst/>
              <a:rect l="l" t="t" r="r" b="b"/>
              <a:pathLst>
                <a:path w="309244" h="222250">
                  <a:moveTo>
                    <a:pt x="197738" y="0"/>
                  </a:moveTo>
                  <a:lnTo>
                    <a:pt x="197738" y="55524"/>
                  </a:lnTo>
                  <a:lnTo>
                    <a:pt x="0" y="55524"/>
                  </a:lnTo>
                  <a:lnTo>
                    <a:pt x="0" y="166585"/>
                  </a:lnTo>
                  <a:lnTo>
                    <a:pt x="197738" y="166585"/>
                  </a:lnTo>
                  <a:lnTo>
                    <a:pt x="197738" y="222122"/>
                  </a:lnTo>
                  <a:lnTo>
                    <a:pt x="308863" y="111061"/>
                  </a:lnTo>
                  <a:lnTo>
                    <a:pt x="19773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956816" y="5800344"/>
              <a:ext cx="309245" cy="222250"/>
            </a:xfrm>
            <a:custGeom>
              <a:avLst/>
              <a:gdLst/>
              <a:ahLst/>
              <a:cxnLst/>
              <a:rect l="l" t="t" r="r" b="b"/>
              <a:pathLst>
                <a:path w="309244" h="222250">
                  <a:moveTo>
                    <a:pt x="197738" y="222122"/>
                  </a:moveTo>
                  <a:lnTo>
                    <a:pt x="197738" y="166585"/>
                  </a:lnTo>
                  <a:lnTo>
                    <a:pt x="0" y="166585"/>
                  </a:lnTo>
                  <a:lnTo>
                    <a:pt x="0" y="55524"/>
                  </a:lnTo>
                  <a:lnTo>
                    <a:pt x="197738" y="55524"/>
                  </a:lnTo>
                  <a:lnTo>
                    <a:pt x="197738" y="0"/>
                  </a:lnTo>
                  <a:lnTo>
                    <a:pt x="308863" y="111061"/>
                  </a:lnTo>
                  <a:lnTo>
                    <a:pt x="197738" y="222122"/>
                  </a:lnTo>
                  <a:close/>
                </a:path>
              </a:pathLst>
            </a:custGeom>
            <a:ln w="1219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0676" y="5864351"/>
              <a:ext cx="1232915" cy="13868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7627" y="6123432"/>
              <a:ext cx="1395984" cy="138684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949195" y="6070091"/>
              <a:ext cx="311150" cy="222250"/>
            </a:xfrm>
            <a:custGeom>
              <a:avLst/>
              <a:gdLst/>
              <a:ahLst/>
              <a:cxnLst/>
              <a:rect l="l" t="t" r="r" b="b"/>
              <a:pathLst>
                <a:path w="311150" h="222250">
                  <a:moveTo>
                    <a:pt x="199517" y="0"/>
                  </a:moveTo>
                  <a:lnTo>
                    <a:pt x="199517" y="55524"/>
                  </a:lnTo>
                  <a:lnTo>
                    <a:pt x="0" y="55524"/>
                  </a:lnTo>
                  <a:lnTo>
                    <a:pt x="0" y="166585"/>
                  </a:lnTo>
                  <a:lnTo>
                    <a:pt x="199517" y="166585"/>
                  </a:lnTo>
                  <a:lnTo>
                    <a:pt x="199517" y="222123"/>
                  </a:lnTo>
                  <a:lnTo>
                    <a:pt x="310642" y="111061"/>
                  </a:lnTo>
                  <a:lnTo>
                    <a:pt x="199517" y="0"/>
                  </a:lnTo>
                  <a:close/>
                </a:path>
              </a:pathLst>
            </a:custGeom>
            <a:solidFill>
              <a:srgbClr val="FF33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949195" y="6070091"/>
              <a:ext cx="311150" cy="222250"/>
            </a:xfrm>
            <a:custGeom>
              <a:avLst/>
              <a:gdLst/>
              <a:ahLst/>
              <a:cxnLst/>
              <a:rect l="l" t="t" r="r" b="b"/>
              <a:pathLst>
                <a:path w="311150" h="222250">
                  <a:moveTo>
                    <a:pt x="199517" y="222123"/>
                  </a:moveTo>
                  <a:lnTo>
                    <a:pt x="199517" y="166585"/>
                  </a:lnTo>
                  <a:lnTo>
                    <a:pt x="0" y="166585"/>
                  </a:lnTo>
                  <a:lnTo>
                    <a:pt x="0" y="55524"/>
                  </a:lnTo>
                  <a:lnTo>
                    <a:pt x="199517" y="55524"/>
                  </a:lnTo>
                  <a:lnTo>
                    <a:pt x="199517" y="0"/>
                  </a:lnTo>
                  <a:lnTo>
                    <a:pt x="310642" y="111061"/>
                  </a:lnTo>
                  <a:lnTo>
                    <a:pt x="199517" y="222123"/>
                  </a:lnTo>
                  <a:close/>
                </a:path>
              </a:pathLst>
            </a:custGeom>
            <a:ln w="12192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889759" y="5711951"/>
              <a:ext cx="1894205" cy="827405"/>
            </a:xfrm>
            <a:custGeom>
              <a:avLst/>
              <a:gdLst/>
              <a:ahLst/>
              <a:cxnLst/>
              <a:rect l="l" t="t" r="r" b="b"/>
              <a:pathLst>
                <a:path w="1894204" h="827404">
                  <a:moveTo>
                    <a:pt x="0" y="827024"/>
                  </a:moveTo>
                  <a:lnTo>
                    <a:pt x="1893824" y="827024"/>
                  </a:lnTo>
                  <a:lnTo>
                    <a:pt x="1893824" y="0"/>
                  </a:lnTo>
                  <a:lnTo>
                    <a:pt x="0" y="0"/>
                  </a:lnTo>
                  <a:lnTo>
                    <a:pt x="0" y="8270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973580" y="6419040"/>
              <a:ext cx="116205" cy="29209"/>
            </a:xfrm>
            <a:custGeom>
              <a:avLst/>
              <a:gdLst/>
              <a:ahLst/>
              <a:cxnLst/>
              <a:rect l="l" t="t" r="r" b="b"/>
              <a:pathLst>
                <a:path w="116205" h="29210">
                  <a:moveTo>
                    <a:pt x="115874" y="0"/>
                  </a:moveTo>
                  <a:lnTo>
                    <a:pt x="0" y="0"/>
                  </a:lnTo>
                  <a:lnTo>
                    <a:pt x="0" y="28914"/>
                  </a:lnTo>
                  <a:lnTo>
                    <a:pt x="115874" y="28914"/>
                  </a:lnTo>
                  <a:lnTo>
                    <a:pt x="1158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3223" y="6390132"/>
              <a:ext cx="86868" cy="8674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7627" y="6367271"/>
              <a:ext cx="510539" cy="13868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147" y="6350507"/>
              <a:ext cx="3910584" cy="217932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524255" y="697991"/>
              <a:ext cx="11041380" cy="370205"/>
            </a:xfrm>
            <a:custGeom>
              <a:avLst/>
              <a:gdLst/>
              <a:ahLst/>
              <a:cxnLst/>
              <a:rect l="l" t="t" r="r" b="b"/>
              <a:pathLst>
                <a:path w="11041380" h="370205">
                  <a:moveTo>
                    <a:pt x="11041380" y="0"/>
                  </a:moveTo>
                  <a:lnTo>
                    <a:pt x="0" y="0"/>
                  </a:lnTo>
                  <a:lnTo>
                    <a:pt x="0" y="369824"/>
                  </a:lnTo>
                  <a:lnTo>
                    <a:pt x="11041380" y="369824"/>
                  </a:lnTo>
                  <a:lnTo>
                    <a:pt x="110413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219" y="740663"/>
              <a:ext cx="10715244" cy="2788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99288" y="281940"/>
            <a:ext cx="9112250" cy="777240"/>
            <a:chOff x="399288" y="281940"/>
            <a:chExt cx="9112250" cy="777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060" y="281940"/>
              <a:ext cx="1391412" cy="65074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99288" y="702563"/>
              <a:ext cx="9112250" cy="356870"/>
            </a:xfrm>
            <a:custGeom>
              <a:avLst/>
              <a:gdLst/>
              <a:ahLst/>
              <a:cxnLst/>
              <a:rect l="l" t="t" r="r" b="b"/>
              <a:pathLst>
                <a:path w="9112250" h="356869">
                  <a:moveTo>
                    <a:pt x="0" y="356362"/>
                  </a:moveTo>
                  <a:lnTo>
                    <a:pt x="9111995" y="356362"/>
                  </a:lnTo>
                  <a:lnTo>
                    <a:pt x="9111995" y="0"/>
                  </a:lnTo>
                  <a:lnTo>
                    <a:pt x="0" y="0"/>
                  </a:lnTo>
                  <a:lnTo>
                    <a:pt x="0" y="3563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74320" y="196595"/>
            <a:ext cx="11626850" cy="934719"/>
            <a:chOff x="274320" y="196595"/>
            <a:chExt cx="11626850" cy="934719"/>
          </a:xfrm>
        </p:grpSpPr>
        <p:sp>
          <p:nvSpPr>
            <p:cNvPr id="7" name="object 7"/>
            <p:cNvSpPr/>
            <p:nvPr/>
          </p:nvSpPr>
          <p:spPr>
            <a:xfrm>
              <a:off x="10471403" y="702563"/>
              <a:ext cx="1242060" cy="356870"/>
            </a:xfrm>
            <a:custGeom>
              <a:avLst/>
              <a:gdLst/>
              <a:ahLst/>
              <a:cxnLst/>
              <a:rect l="l" t="t" r="r" b="b"/>
              <a:pathLst>
                <a:path w="1242059" h="356869">
                  <a:moveTo>
                    <a:pt x="0" y="356362"/>
                  </a:moveTo>
                  <a:lnTo>
                    <a:pt x="1241806" y="356362"/>
                  </a:lnTo>
                  <a:lnTo>
                    <a:pt x="1241806" y="0"/>
                  </a:lnTo>
                  <a:lnTo>
                    <a:pt x="0" y="0"/>
                  </a:lnTo>
                  <a:lnTo>
                    <a:pt x="0" y="3563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288" y="196595"/>
              <a:ext cx="11501628" cy="5059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4320" y="883919"/>
              <a:ext cx="1741932" cy="24688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77" y="1241529"/>
            <a:ext cx="6422474" cy="18950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12461" y="1554281"/>
            <a:ext cx="7223759" cy="1033780"/>
            <a:chOff x="512461" y="1554281"/>
            <a:chExt cx="7223759" cy="1033780"/>
          </a:xfrm>
        </p:grpSpPr>
        <p:pic>
          <p:nvPicPr>
            <p:cNvPr id="12" name="object 1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461" y="1554281"/>
              <a:ext cx="3101136" cy="1800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" y="1729739"/>
              <a:ext cx="112775" cy="2179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111" y="1729739"/>
              <a:ext cx="5329428" cy="2179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" y="1943099"/>
              <a:ext cx="794004" cy="2179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2955" y="1949195"/>
              <a:ext cx="240792" cy="1447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1555" y="1943099"/>
              <a:ext cx="1200912" cy="2179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1027" y="1943099"/>
              <a:ext cx="100583" cy="2179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319" y="1943099"/>
              <a:ext cx="3637787" cy="2179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" y="2156459"/>
              <a:ext cx="6897624" cy="2179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99" y="2369819"/>
              <a:ext cx="704088" cy="2179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5419" y="2369819"/>
              <a:ext cx="82296" cy="2179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6567" y="2369819"/>
              <a:ext cx="4913376" cy="21793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261620" y="1101318"/>
            <a:ext cx="431165" cy="192786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R="5080" algn="r">
              <a:lnSpc>
                <a:spcPct val="100000"/>
              </a:lnSpc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50" y="2834441"/>
            <a:ext cx="6976058" cy="18003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823" y="4190801"/>
            <a:ext cx="2085249" cy="142129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516380" y="4404161"/>
            <a:ext cx="4216400" cy="393700"/>
            <a:chOff x="1516380" y="4404161"/>
            <a:chExt cx="4216400" cy="393700"/>
          </a:xfrm>
        </p:grpSpPr>
        <p:pic>
          <p:nvPicPr>
            <p:cNvPr id="28" name="object 28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456" y="4404161"/>
              <a:ext cx="4196934" cy="1800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6380" y="4579620"/>
              <a:ext cx="3918204" cy="217931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196339" y="4110228"/>
            <a:ext cx="4714240" cy="1169035"/>
          </a:xfrm>
          <a:prstGeom prst="rect">
            <a:avLst/>
          </a:prstGeom>
          <a:ln w="9144">
            <a:solidFill>
              <a:srgbClr val="2A2A2A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516380" y="4792979"/>
            <a:ext cx="4166870" cy="431800"/>
            <a:chOff x="1516380" y="4792979"/>
            <a:chExt cx="4166870" cy="431800"/>
          </a:xfrm>
        </p:grpSpPr>
        <p:pic>
          <p:nvPicPr>
            <p:cNvPr id="32" name="object 32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6380" y="4792979"/>
              <a:ext cx="4166616" cy="2179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6380" y="5006339"/>
              <a:ext cx="3887724" cy="217931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77" y="3333222"/>
            <a:ext cx="596893" cy="15193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74608" y="3323726"/>
            <a:ext cx="5146439" cy="208905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6189396" y="3285744"/>
            <a:ext cx="701040" cy="247015"/>
            <a:chOff x="6189396" y="3285744"/>
            <a:chExt cx="701040" cy="247015"/>
          </a:xfrm>
        </p:grpSpPr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189396" y="3333222"/>
              <a:ext cx="526689" cy="15193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3408" y="3285744"/>
              <a:ext cx="196596" cy="246887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7799831" y="702563"/>
            <a:ext cx="4392295" cy="2599690"/>
            <a:chOff x="7799831" y="702563"/>
            <a:chExt cx="4392295" cy="2599690"/>
          </a:xfrm>
        </p:grpSpPr>
        <p:sp>
          <p:nvSpPr>
            <p:cNvPr id="40" name="object 40"/>
            <p:cNvSpPr/>
            <p:nvPr/>
          </p:nvSpPr>
          <p:spPr>
            <a:xfrm>
              <a:off x="9511283" y="702563"/>
              <a:ext cx="960119" cy="575945"/>
            </a:xfrm>
            <a:custGeom>
              <a:avLst/>
              <a:gdLst/>
              <a:ahLst/>
              <a:cxnLst/>
              <a:rect l="l" t="t" r="r" b="b"/>
              <a:pathLst>
                <a:path w="960120" h="575944">
                  <a:moveTo>
                    <a:pt x="960120" y="0"/>
                  </a:moveTo>
                  <a:lnTo>
                    <a:pt x="0" y="0"/>
                  </a:lnTo>
                  <a:lnTo>
                    <a:pt x="0" y="575563"/>
                  </a:lnTo>
                  <a:lnTo>
                    <a:pt x="960120" y="575563"/>
                  </a:lnTo>
                  <a:lnTo>
                    <a:pt x="960120" y="0"/>
                  </a:lnTo>
                  <a:close/>
                </a:path>
              </a:pathLst>
            </a:custGeom>
            <a:solidFill>
              <a:srgbClr val="2A9B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735311" y="868679"/>
              <a:ext cx="641603" cy="2468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0351" y="1542288"/>
              <a:ext cx="858011" cy="86715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5291" y="1556003"/>
              <a:ext cx="882396" cy="89153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718547" y="1773936"/>
              <a:ext cx="579120" cy="393065"/>
            </a:xfrm>
            <a:custGeom>
              <a:avLst/>
              <a:gdLst/>
              <a:ahLst/>
              <a:cxnLst/>
              <a:rect l="l" t="t" r="r" b="b"/>
              <a:pathLst>
                <a:path w="579120" h="393064">
                  <a:moveTo>
                    <a:pt x="504317" y="0"/>
                  </a:moveTo>
                  <a:lnTo>
                    <a:pt x="0" y="169163"/>
                  </a:lnTo>
                  <a:lnTo>
                    <a:pt x="74675" y="393064"/>
                  </a:lnTo>
                  <a:lnTo>
                    <a:pt x="579120" y="223900"/>
                  </a:lnTo>
                  <a:lnTo>
                    <a:pt x="504317" y="0"/>
                  </a:lnTo>
                  <a:close/>
                </a:path>
              </a:pathLst>
            </a:custGeom>
            <a:solidFill>
              <a:srgbClr val="B8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423" y="1959736"/>
              <a:ext cx="64261" cy="9105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3751" y="1891283"/>
              <a:ext cx="180467" cy="13995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791" y="1542288"/>
              <a:ext cx="885444" cy="891539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0667999" y="1706880"/>
              <a:ext cx="650240" cy="597535"/>
            </a:xfrm>
            <a:custGeom>
              <a:avLst/>
              <a:gdLst/>
              <a:ahLst/>
              <a:cxnLst/>
              <a:rect l="l" t="t" r="r" b="b"/>
              <a:pathLst>
                <a:path w="650240" h="597535">
                  <a:moveTo>
                    <a:pt x="506856" y="0"/>
                  </a:moveTo>
                  <a:lnTo>
                    <a:pt x="0" y="169545"/>
                  </a:lnTo>
                  <a:lnTo>
                    <a:pt x="143382" y="597408"/>
                  </a:lnTo>
                  <a:lnTo>
                    <a:pt x="650240" y="427863"/>
                  </a:lnTo>
                  <a:lnTo>
                    <a:pt x="506856" y="0"/>
                  </a:lnTo>
                  <a:close/>
                </a:path>
              </a:pathLst>
            </a:custGeom>
            <a:solidFill>
              <a:srgbClr val="B8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17351" y="1827275"/>
              <a:ext cx="277241" cy="156463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299703" y="1269491"/>
              <a:ext cx="3169920" cy="1372870"/>
            </a:xfrm>
            <a:custGeom>
              <a:avLst/>
              <a:gdLst/>
              <a:ahLst/>
              <a:cxnLst/>
              <a:rect l="l" t="t" r="r" b="b"/>
              <a:pathLst>
                <a:path w="3169920" h="1372870">
                  <a:moveTo>
                    <a:pt x="0" y="370205"/>
                  </a:moveTo>
                  <a:lnTo>
                    <a:pt x="5334" y="321056"/>
                  </a:lnTo>
                  <a:lnTo>
                    <a:pt x="20447" y="276860"/>
                  </a:lnTo>
                  <a:lnTo>
                    <a:pt x="43815" y="239395"/>
                  </a:lnTo>
                  <a:lnTo>
                    <a:pt x="74041" y="210438"/>
                  </a:lnTo>
                  <a:lnTo>
                    <a:pt x="109727" y="191770"/>
                  </a:lnTo>
                  <a:lnTo>
                    <a:pt x="149351" y="185166"/>
                  </a:lnTo>
                  <a:lnTo>
                    <a:pt x="1435607" y="185166"/>
                  </a:lnTo>
                  <a:lnTo>
                    <a:pt x="1475231" y="178562"/>
                  </a:lnTo>
                  <a:lnTo>
                    <a:pt x="1510919" y="159893"/>
                  </a:lnTo>
                  <a:lnTo>
                    <a:pt x="1541145" y="130937"/>
                  </a:lnTo>
                  <a:lnTo>
                    <a:pt x="1564513" y="93472"/>
                  </a:lnTo>
                  <a:lnTo>
                    <a:pt x="1579626" y="49149"/>
                  </a:lnTo>
                  <a:lnTo>
                    <a:pt x="1584960" y="0"/>
                  </a:lnTo>
                  <a:lnTo>
                    <a:pt x="1590294" y="49149"/>
                  </a:lnTo>
                  <a:lnTo>
                    <a:pt x="1605406" y="93472"/>
                  </a:lnTo>
                  <a:lnTo>
                    <a:pt x="1628775" y="130937"/>
                  </a:lnTo>
                  <a:lnTo>
                    <a:pt x="1659001" y="159893"/>
                  </a:lnTo>
                  <a:lnTo>
                    <a:pt x="1694688" y="178562"/>
                  </a:lnTo>
                  <a:lnTo>
                    <a:pt x="1734312" y="185166"/>
                  </a:lnTo>
                  <a:lnTo>
                    <a:pt x="3020568" y="185166"/>
                  </a:lnTo>
                  <a:lnTo>
                    <a:pt x="3060192" y="191770"/>
                  </a:lnTo>
                  <a:lnTo>
                    <a:pt x="3095879" y="210438"/>
                  </a:lnTo>
                  <a:lnTo>
                    <a:pt x="3126104" y="239395"/>
                  </a:lnTo>
                  <a:lnTo>
                    <a:pt x="3149473" y="276860"/>
                  </a:lnTo>
                  <a:lnTo>
                    <a:pt x="3164586" y="321056"/>
                  </a:lnTo>
                  <a:lnTo>
                    <a:pt x="3169920" y="370205"/>
                  </a:lnTo>
                </a:path>
                <a:path w="3169920" h="1372870">
                  <a:moveTo>
                    <a:pt x="374903" y="1372743"/>
                  </a:moveTo>
                  <a:lnTo>
                    <a:pt x="381000" y="1322959"/>
                  </a:lnTo>
                  <a:lnTo>
                    <a:pt x="398018" y="1279652"/>
                  </a:lnTo>
                  <a:lnTo>
                    <a:pt x="423925" y="1245489"/>
                  </a:lnTo>
                  <a:lnTo>
                    <a:pt x="456819" y="1223137"/>
                  </a:lnTo>
                  <a:lnTo>
                    <a:pt x="494665" y="1215009"/>
                  </a:lnTo>
                  <a:lnTo>
                    <a:pt x="1638553" y="1215009"/>
                  </a:lnTo>
                  <a:lnTo>
                    <a:pt x="1676400" y="1207008"/>
                  </a:lnTo>
                  <a:lnTo>
                    <a:pt x="1709293" y="1184656"/>
                  </a:lnTo>
                  <a:lnTo>
                    <a:pt x="1735201" y="1150493"/>
                  </a:lnTo>
                  <a:lnTo>
                    <a:pt x="1752219" y="1107186"/>
                  </a:lnTo>
                  <a:lnTo>
                    <a:pt x="1758315" y="1057402"/>
                  </a:lnTo>
                  <a:lnTo>
                    <a:pt x="1764411" y="1107186"/>
                  </a:lnTo>
                  <a:lnTo>
                    <a:pt x="1781428" y="1150493"/>
                  </a:lnTo>
                  <a:lnTo>
                    <a:pt x="1807464" y="1184656"/>
                  </a:lnTo>
                  <a:lnTo>
                    <a:pt x="1840356" y="1207008"/>
                  </a:lnTo>
                  <a:lnTo>
                    <a:pt x="1878202" y="1215009"/>
                  </a:lnTo>
                  <a:lnTo>
                    <a:pt x="2175382" y="1215009"/>
                  </a:lnTo>
                  <a:lnTo>
                    <a:pt x="2213229" y="1223137"/>
                  </a:lnTo>
                  <a:lnTo>
                    <a:pt x="2246122" y="1245489"/>
                  </a:lnTo>
                  <a:lnTo>
                    <a:pt x="2272029" y="1279652"/>
                  </a:lnTo>
                  <a:lnTo>
                    <a:pt x="2289048" y="1322959"/>
                  </a:lnTo>
                  <a:lnTo>
                    <a:pt x="2295144" y="1372743"/>
                  </a:lnTo>
                </a:path>
              </a:pathLst>
            </a:custGeom>
            <a:ln w="9144">
              <a:solidFill>
                <a:srgbClr val="2A9B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502901" y="1495805"/>
              <a:ext cx="1033144" cy="1033144"/>
            </a:xfrm>
            <a:custGeom>
              <a:avLst/>
              <a:gdLst/>
              <a:ahLst/>
              <a:cxnLst/>
              <a:rect l="l" t="t" r="r" b="b"/>
              <a:pathLst>
                <a:path w="1033145" h="1033144">
                  <a:moveTo>
                    <a:pt x="0" y="516509"/>
                  </a:moveTo>
                  <a:lnTo>
                    <a:pt x="2158" y="469519"/>
                  </a:lnTo>
                  <a:lnTo>
                    <a:pt x="8381" y="423672"/>
                  </a:lnTo>
                  <a:lnTo>
                    <a:pt x="18415" y="379222"/>
                  </a:lnTo>
                  <a:lnTo>
                    <a:pt x="32384" y="336296"/>
                  </a:lnTo>
                  <a:lnTo>
                    <a:pt x="49783" y="295148"/>
                  </a:lnTo>
                  <a:lnTo>
                    <a:pt x="70484" y="255905"/>
                  </a:lnTo>
                  <a:lnTo>
                    <a:pt x="94488" y="218694"/>
                  </a:lnTo>
                  <a:lnTo>
                    <a:pt x="121539" y="183769"/>
                  </a:lnTo>
                  <a:lnTo>
                    <a:pt x="151256" y="151257"/>
                  </a:lnTo>
                  <a:lnTo>
                    <a:pt x="183769" y="121539"/>
                  </a:lnTo>
                  <a:lnTo>
                    <a:pt x="218694" y="94488"/>
                  </a:lnTo>
                  <a:lnTo>
                    <a:pt x="255904" y="70485"/>
                  </a:lnTo>
                  <a:lnTo>
                    <a:pt x="295148" y="49784"/>
                  </a:lnTo>
                  <a:lnTo>
                    <a:pt x="336296" y="32385"/>
                  </a:lnTo>
                  <a:lnTo>
                    <a:pt x="379222" y="18415"/>
                  </a:lnTo>
                  <a:lnTo>
                    <a:pt x="423672" y="8382"/>
                  </a:lnTo>
                  <a:lnTo>
                    <a:pt x="469519" y="2159"/>
                  </a:lnTo>
                  <a:lnTo>
                    <a:pt x="516508" y="0"/>
                  </a:lnTo>
                  <a:lnTo>
                    <a:pt x="563626" y="2159"/>
                  </a:lnTo>
                  <a:lnTo>
                    <a:pt x="609473" y="8382"/>
                  </a:lnTo>
                  <a:lnTo>
                    <a:pt x="653923" y="18415"/>
                  </a:lnTo>
                  <a:lnTo>
                    <a:pt x="696849" y="32385"/>
                  </a:lnTo>
                  <a:lnTo>
                    <a:pt x="737997" y="49784"/>
                  </a:lnTo>
                  <a:lnTo>
                    <a:pt x="777240" y="70485"/>
                  </a:lnTo>
                  <a:lnTo>
                    <a:pt x="814451" y="94488"/>
                  </a:lnTo>
                  <a:lnTo>
                    <a:pt x="849376" y="121539"/>
                  </a:lnTo>
                  <a:lnTo>
                    <a:pt x="881888" y="151257"/>
                  </a:lnTo>
                  <a:lnTo>
                    <a:pt x="911605" y="183769"/>
                  </a:lnTo>
                  <a:lnTo>
                    <a:pt x="938656" y="218694"/>
                  </a:lnTo>
                  <a:lnTo>
                    <a:pt x="962659" y="255905"/>
                  </a:lnTo>
                  <a:lnTo>
                    <a:pt x="983361" y="295148"/>
                  </a:lnTo>
                  <a:lnTo>
                    <a:pt x="1000759" y="336296"/>
                  </a:lnTo>
                  <a:lnTo>
                    <a:pt x="1014729" y="379222"/>
                  </a:lnTo>
                  <a:lnTo>
                    <a:pt x="1024763" y="423672"/>
                  </a:lnTo>
                  <a:lnTo>
                    <a:pt x="1030986" y="469519"/>
                  </a:lnTo>
                  <a:lnTo>
                    <a:pt x="1033145" y="516509"/>
                  </a:lnTo>
                  <a:lnTo>
                    <a:pt x="1030986" y="563626"/>
                  </a:lnTo>
                  <a:lnTo>
                    <a:pt x="1024763" y="609473"/>
                  </a:lnTo>
                  <a:lnTo>
                    <a:pt x="1014729" y="653923"/>
                  </a:lnTo>
                  <a:lnTo>
                    <a:pt x="1000759" y="696849"/>
                  </a:lnTo>
                  <a:lnTo>
                    <a:pt x="983361" y="737997"/>
                  </a:lnTo>
                  <a:lnTo>
                    <a:pt x="962659" y="777240"/>
                  </a:lnTo>
                  <a:lnTo>
                    <a:pt x="938656" y="814451"/>
                  </a:lnTo>
                  <a:lnTo>
                    <a:pt x="911605" y="849376"/>
                  </a:lnTo>
                  <a:lnTo>
                    <a:pt x="881888" y="881888"/>
                  </a:lnTo>
                  <a:lnTo>
                    <a:pt x="849376" y="911606"/>
                  </a:lnTo>
                  <a:lnTo>
                    <a:pt x="814451" y="938657"/>
                  </a:lnTo>
                  <a:lnTo>
                    <a:pt x="777240" y="962660"/>
                  </a:lnTo>
                  <a:lnTo>
                    <a:pt x="737997" y="983361"/>
                  </a:lnTo>
                  <a:lnTo>
                    <a:pt x="696849" y="1000760"/>
                  </a:lnTo>
                  <a:lnTo>
                    <a:pt x="653923" y="1014730"/>
                  </a:lnTo>
                  <a:lnTo>
                    <a:pt x="609473" y="1024763"/>
                  </a:lnTo>
                  <a:lnTo>
                    <a:pt x="563626" y="1030986"/>
                  </a:lnTo>
                  <a:lnTo>
                    <a:pt x="516508" y="1033145"/>
                  </a:lnTo>
                  <a:lnTo>
                    <a:pt x="469519" y="1030986"/>
                  </a:lnTo>
                  <a:lnTo>
                    <a:pt x="423672" y="1024763"/>
                  </a:lnTo>
                  <a:lnTo>
                    <a:pt x="379222" y="1014730"/>
                  </a:lnTo>
                  <a:lnTo>
                    <a:pt x="336296" y="1000760"/>
                  </a:lnTo>
                  <a:lnTo>
                    <a:pt x="295148" y="983361"/>
                  </a:lnTo>
                  <a:lnTo>
                    <a:pt x="255904" y="962660"/>
                  </a:lnTo>
                  <a:lnTo>
                    <a:pt x="218694" y="938657"/>
                  </a:lnTo>
                  <a:lnTo>
                    <a:pt x="183769" y="911606"/>
                  </a:lnTo>
                  <a:lnTo>
                    <a:pt x="151256" y="881888"/>
                  </a:lnTo>
                  <a:lnTo>
                    <a:pt x="121539" y="849376"/>
                  </a:lnTo>
                  <a:lnTo>
                    <a:pt x="94488" y="814451"/>
                  </a:lnTo>
                  <a:lnTo>
                    <a:pt x="70484" y="777240"/>
                  </a:lnTo>
                  <a:lnTo>
                    <a:pt x="49783" y="737997"/>
                  </a:lnTo>
                  <a:lnTo>
                    <a:pt x="32384" y="696849"/>
                  </a:lnTo>
                  <a:lnTo>
                    <a:pt x="18415" y="653923"/>
                  </a:lnTo>
                  <a:lnTo>
                    <a:pt x="8381" y="609473"/>
                  </a:lnTo>
                  <a:lnTo>
                    <a:pt x="2158" y="563626"/>
                  </a:lnTo>
                  <a:lnTo>
                    <a:pt x="0" y="51650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7111" y="2546603"/>
              <a:ext cx="1667255" cy="18592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7401" y="2758897"/>
              <a:ext cx="1389573" cy="13014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6433" y="2548585"/>
              <a:ext cx="935131" cy="13014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8167" y="2703575"/>
              <a:ext cx="1703831" cy="18592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0655807" y="2327147"/>
              <a:ext cx="1461770" cy="320040"/>
            </a:xfrm>
            <a:custGeom>
              <a:avLst/>
              <a:gdLst/>
              <a:ahLst/>
              <a:cxnLst/>
              <a:rect l="l" t="t" r="r" b="b"/>
              <a:pathLst>
                <a:path w="1461770" h="320039">
                  <a:moveTo>
                    <a:pt x="0" y="320039"/>
                  </a:moveTo>
                  <a:lnTo>
                    <a:pt x="6603" y="269493"/>
                  </a:lnTo>
                  <a:lnTo>
                    <a:pt x="24765" y="225551"/>
                  </a:lnTo>
                  <a:lnTo>
                    <a:pt x="52577" y="190880"/>
                  </a:lnTo>
                  <a:lnTo>
                    <a:pt x="87757" y="168148"/>
                  </a:lnTo>
                  <a:lnTo>
                    <a:pt x="128397" y="160019"/>
                  </a:lnTo>
                  <a:lnTo>
                    <a:pt x="242316" y="160019"/>
                  </a:lnTo>
                  <a:lnTo>
                    <a:pt x="282828" y="151891"/>
                  </a:lnTo>
                  <a:lnTo>
                    <a:pt x="318135" y="129159"/>
                  </a:lnTo>
                  <a:lnTo>
                    <a:pt x="345948" y="94487"/>
                  </a:lnTo>
                  <a:lnTo>
                    <a:pt x="364109" y="50546"/>
                  </a:lnTo>
                  <a:lnTo>
                    <a:pt x="370586" y="0"/>
                  </a:lnTo>
                  <a:lnTo>
                    <a:pt x="377190" y="50546"/>
                  </a:lnTo>
                  <a:lnTo>
                    <a:pt x="395477" y="94487"/>
                  </a:lnTo>
                  <a:lnTo>
                    <a:pt x="423164" y="129159"/>
                  </a:lnTo>
                  <a:lnTo>
                    <a:pt x="458470" y="151891"/>
                  </a:lnTo>
                  <a:lnTo>
                    <a:pt x="498983" y="160019"/>
                  </a:lnTo>
                  <a:lnTo>
                    <a:pt x="1332865" y="160019"/>
                  </a:lnTo>
                  <a:lnTo>
                    <a:pt x="1373505" y="168148"/>
                  </a:lnTo>
                  <a:lnTo>
                    <a:pt x="1408684" y="190880"/>
                  </a:lnTo>
                  <a:lnTo>
                    <a:pt x="1436497" y="225551"/>
                  </a:lnTo>
                  <a:lnTo>
                    <a:pt x="1454658" y="269493"/>
                  </a:lnTo>
                  <a:lnTo>
                    <a:pt x="1461262" y="320039"/>
                  </a:lnTo>
                </a:path>
              </a:pathLst>
            </a:custGeom>
            <a:ln w="9144">
              <a:solidFill>
                <a:srgbClr val="2A9B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197595" y="1684019"/>
              <a:ext cx="662940" cy="636905"/>
            </a:xfrm>
            <a:custGeom>
              <a:avLst/>
              <a:gdLst/>
              <a:ahLst/>
              <a:cxnLst/>
              <a:rect l="l" t="t" r="r" b="b"/>
              <a:pathLst>
                <a:path w="662940" h="636905">
                  <a:moveTo>
                    <a:pt x="506475" y="0"/>
                  </a:moveTo>
                  <a:lnTo>
                    <a:pt x="0" y="169544"/>
                  </a:lnTo>
                  <a:lnTo>
                    <a:pt x="156209" y="636651"/>
                  </a:lnTo>
                  <a:lnTo>
                    <a:pt x="662812" y="467105"/>
                  </a:lnTo>
                  <a:lnTo>
                    <a:pt x="506475" y="0"/>
                  </a:lnTo>
                  <a:close/>
                </a:path>
              </a:pathLst>
            </a:custGeom>
            <a:solidFill>
              <a:srgbClr val="B8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1707" y="1824227"/>
              <a:ext cx="339471" cy="17373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804403" y="2522219"/>
              <a:ext cx="2081530" cy="775970"/>
            </a:xfrm>
            <a:custGeom>
              <a:avLst/>
              <a:gdLst/>
              <a:ahLst/>
              <a:cxnLst/>
              <a:rect l="l" t="t" r="r" b="b"/>
              <a:pathLst>
                <a:path w="2081529" h="775970">
                  <a:moveTo>
                    <a:pt x="0" y="775462"/>
                  </a:moveTo>
                  <a:lnTo>
                    <a:pt x="2921" y="718184"/>
                  </a:lnTo>
                  <a:lnTo>
                    <a:pt x="11175" y="663447"/>
                  </a:lnTo>
                  <a:lnTo>
                    <a:pt x="24511" y="612013"/>
                  </a:lnTo>
                  <a:lnTo>
                    <a:pt x="42545" y="564260"/>
                  </a:lnTo>
                  <a:lnTo>
                    <a:pt x="64770" y="521080"/>
                  </a:lnTo>
                  <a:lnTo>
                    <a:pt x="90804" y="482853"/>
                  </a:lnTo>
                  <a:lnTo>
                    <a:pt x="120269" y="450214"/>
                  </a:lnTo>
                  <a:lnTo>
                    <a:pt x="152653" y="423799"/>
                  </a:lnTo>
                  <a:lnTo>
                    <a:pt x="187705" y="404113"/>
                  </a:lnTo>
                  <a:lnTo>
                    <a:pt x="224917" y="391921"/>
                  </a:lnTo>
                  <a:lnTo>
                    <a:pt x="264032" y="387730"/>
                  </a:lnTo>
                  <a:lnTo>
                    <a:pt x="303022" y="383539"/>
                  </a:lnTo>
                  <a:lnTo>
                    <a:pt x="340232" y="371347"/>
                  </a:lnTo>
                  <a:lnTo>
                    <a:pt x="375285" y="351663"/>
                  </a:lnTo>
                  <a:lnTo>
                    <a:pt x="407670" y="325246"/>
                  </a:lnTo>
                  <a:lnTo>
                    <a:pt x="437134" y="292607"/>
                  </a:lnTo>
                  <a:lnTo>
                    <a:pt x="463169" y="254380"/>
                  </a:lnTo>
                  <a:lnTo>
                    <a:pt x="485394" y="211200"/>
                  </a:lnTo>
                  <a:lnTo>
                    <a:pt x="503427" y="163449"/>
                  </a:lnTo>
                  <a:lnTo>
                    <a:pt x="516763" y="112013"/>
                  </a:lnTo>
                  <a:lnTo>
                    <a:pt x="525145" y="57276"/>
                  </a:lnTo>
                  <a:lnTo>
                    <a:pt x="527939" y="0"/>
                  </a:lnTo>
                  <a:lnTo>
                    <a:pt x="530860" y="57276"/>
                  </a:lnTo>
                  <a:lnTo>
                    <a:pt x="539115" y="112013"/>
                  </a:lnTo>
                  <a:lnTo>
                    <a:pt x="552450" y="163449"/>
                  </a:lnTo>
                  <a:lnTo>
                    <a:pt x="570484" y="211200"/>
                  </a:lnTo>
                  <a:lnTo>
                    <a:pt x="592709" y="254380"/>
                  </a:lnTo>
                  <a:lnTo>
                    <a:pt x="618744" y="292607"/>
                  </a:lnTo>
                  <a:lnTo>
                    <a:pt x="648207" y="325246"/>
                  </a:lnTo>
                  <a:lnTo>
                    <a:pt x="680720" y="351663"/>
                  </a:lnTo>
                  <a:lnTo>
                    <a:pt x="715772" y="371347"/>
                  </a:lnTo>
                  <a:lnTo>
                    <a:pt x="752982" y="383539"/>
                  </a:lnTo>
                  <a:lnTo>
                    <a:pt x="791972" y="387730"/>
                  </a:lnTo>
                  <a:lnTo>
                    <a:pt x="1817370" y="387730"/>
                  </a:lnTo>
                  <a:lnTo>
                    <a:pt x="1856359" y="391921"/>
                  </a:lnTo>
                  <a:lnTo>
                    <a:pt x="1893697" y="404113"/>
                  </a:lnTo>
                  <a:lnTo>
                    <a:pt x="1928749" y="423799"/>
                  </a:lnTo>
                  <a:lnTo>
                    <a:pt x="1961134" y="450214"/>
                  </a:lnTo>
                  <a:lnTo>
                    <a:pt x="1990598" y="482853"/>
                  </a:lnTo>
                  <a:lnTo>
                    <a:pt x="2016632" y="521080"/>
                  </a:lnTo>
                  <a:lnTo>
                    <a:pt x="2038857" y="564260"/>
                  </a:lnTo>
                  <a:lnTo>
                    <a:pt x="2056892" y="612013"/>
                  </a:lnTo>
                  <a:lnTo>
                    <a:pt x="2070227" y="663447"/>
                  </a:lnTo>
                  <a:lnTo>
                    <a:pt x="2078481" y="718184"/>
                  </a:lnTo>
                  <a:lnTo>
                    <a:pt x="2081402" y="775462"/>
                  </a:lnTo>
                </a:path>
              </a:pathLst>
            </a:custGeom>
            <a:ln w="9144">
              <a:solidFill>
                <a:srgbClr val="2A9B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0064" y="2989021"/>
              <a:ext cx="1708564" cy="130149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286918" y="3585464"/>
            <a:ext cx="882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28827" y="3635733"/>
            <a:ext cx="7442200" cy="403225"/>
            <a:chOff x="528827" y="3635733"/>
            <a:chExt cx="7442200" cy="403225"/>
          </a:xfrm>
        </p:grpSpPr>
        <p:pic>
          <p:nvPicPr>
            <p:cNvPr id="63" name="object 63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79" y="3635733"/>
              <a:ext cx="5515345" cy="18950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827" y="3820667"/>
              <a:ext cx="405384" cy="21793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126919" y="3645209"/>
              <a:ext cx="440823" cy="14212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39" y="3820667"/>
              <a:ext cx="6633972" cy="21793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405116" y="3820667"/>
              <a:ext cx="565403" cy="217931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146050" y="5350509"/>
            <a:ext cx="7635875" cy="1070610"/>
            <a:chOff x="146050" y="5350509"/>
            <a:chExt cx="7635875" cy="1070610"/>
          </a:xfrm>
        </p:grpSpPr>
        <p:sp>
          <p:nvSpPr>
            <p:cNvPr id="69" name="object 69"/>
            <p:cNvSpPr/>
            <p:nvPr/>
          </p:nvSpPr>
          <p:spPr>
            <a:xfrm>
              <a:off x="152400" y="5356859"/>
              <a:ext cx="7623175" cy="1057910"/>
            </a:xfrm>
            <a:custGeom>
              <a:avLst/>
              <a:gdLst/>
              <a:ahLst/>
              <a:cxnLst/>
              <a:rect l="l" t="t" r="r" b="b"/>
              <a:pathLst>
                <a:path w="7623175" h="1057910">
                  <a:moveTo>
                    <a:pt x="0" y="1057402"/>
                  </a:moveTo>
                  <a:lnTo>
                    <a:pt x="7622921" y="1057402"/>
                  </a:lnTo>
                  <a:lnTo>
                    <a:pt x="7622921" y="0"/>
                  </a:lnTo>
                  <a:lnTo>
                    <a:pt x="0" y="0"/>
                  </a:lnTo>
                  <a:lnTo>
                    <a:pt x="0" y="1057402"/>
                  </a:lnTo>
                  <a:close/>
                </a:path>
              </a:pathLst>
            </a:custGeom>
            <a:ln w="12192">
              <a:solidFill>
                <a:srgbClr val="0056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868" y="5437433"/>
              <a:ext cx="2559337" cy="14212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1603" y="5427957"/>
              <a:ext cx="2096970" cy="18003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4523" y="5399531"/>
              <a:ext cx="490727" cy="21793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534" y="5660268"/>
              <a:ext cx="162306" cy="13265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280" y="5641317"/>
              <a:ext cx="3580665" cy="18950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3400" y="5612891"/>
              <a:ext cx="1057655" cy="21793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5044" y="5612891"/>
              <a:ext cx="2217420" cy="21793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432547" y="5612891"/>
              <a:ext cx="97534" cy="217931"/>
            </a:xfrm>
            <a:prstGeom prst="rect">
              <a:avLst/>
            </a:prstGeom>
          </p:spPr>
        </p:pic>
      </p:grpSp>
      <p:sp>
        <p:nvSpPr>
          <p:cNvPr id="78" name="object 78"/>
          <p:cNvSpPr txBox="1"/>
          <p:nvPr/>
        </p:nvSpPr>
        <p:spPr>
          <a:xfrm>
            <a:off x="243535" y="5490464"/>
            <a:ext cx="75565" cy="65659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r>
              <a:rPr sz="1400" dirty="0"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472440" y="5956786"/>
            <a:ext cx="6958965" cy="404495"/>
            <a:chOff x="472440" y="5956786"/>
            <a:chExt cx="6958965" cy="404495"/>
          </a:xfrm>
        </p:grpSpPr>
        <p:pic>
          <p:nvPicPr>
            <p:cNvPr id="80" name="object 8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82035" y="5966261"/>
              <a:ext cx="124742" cy="14212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043" y="5966261"/>
              <a:ext cx="896001" cy="142129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9532" y="5966261"/>
              <a:ext cx="4046289" cy="18003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9796" y="5956786"/>
              <a:ext cx="1691544" cy="18950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440" y="6143244"/>
              <a:ext cx="2971800" cy="21793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8228" y="6143244"/>
              <a:ext cx="894588" cy="21793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3755" y="6143244"/>
              <a:ext cx="655320" cy="217932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7927847" y="3352800"/>
            <a:ext cx="4264660" cy="2711450"/>
            <a:chOff x="7927847" y="3352800"/>
            <a:chExt cx="4264660" cy="2711450"/>
          </a:xfrm>
        </p:grpSpPr>
        <p:pic>
          <p:nvPicPr>
            <p:cNvPr id="88" name="object 88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635" y="4287011"/>
              <a:ext cx="883920" cy="890015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9422891" y="4503419"/>
              <a:ext cx="581025" cy="393065"/>
            </a:xfrm>
            <a:custGeom>
              <a:avLst/>
              <a:gdLst/>
              <a:ahLst/>
              <a:cxnLst/>
              <a:rect l="l" t="t" r="r" b="b"/>
              <a:pathLst>
                <a:path w="581025" h="393064">
                  <a:moveTo>
                    <a:pt x="505840" y="0"/>
                  </a:moveTo>
                  <a:lnTo>
                    <a:pt x="0" y="169290"/>
                  </a:lnTo>
                  <a:lnTo>
                    <a:pt x="74929" y="393064"/>
                  </a:lnTo>
                  <a:lnTo>
                    <a:pt x="580643" y="223900"/>
                  </a:lnTo>
                  <a:lnTo>
                    <a:pt x="505840" y="0"/>
                  </a:lnTo>
                  <a:close/>
                </a:path>
              </a:pathLst>
            </a:custGeom>
            <a:solidFill>
              <a:srgbClr val="B8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4811" y="4700397"/>
              <a:ext cx="64262" cy="9055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9266" y="4617719"/>
              <a:ext cx="245744" cy="15379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3659" y="4271772"/>
              <a:ext cx="883920" cy="893063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0349483" y="4369308"/>
              <a:ext cx="696595" cy="732790"/>
            </a:xfrm>
            <a:custGeom>
              <a:avLst/>
              <a:gdLst/>
              <a:ahLst/>
              <a:cxnLst/>
              <a:rect l="l" t="t" r="r" b="b"/>
              <a:pathLst>
                <a:path w="696595" h="732789">
                  <a:moveTo>
                    <a:pt x="507492" y="0"/>
                  </a:moveTo>
                  <a:lnTo>
                    <a:pt x="0" y="169291"/>
                  </a:lnTo>
                  <a:lnTo>
                    <a:pt x="189102" y="732663"/>
                  </a:lnTo>
                  <a:lnTo>
                    <a:pt x="696468" y="563499"/>
                  </a:lnTo>
                  <a:lnTo>
                    <a:pt x="507492" y="0"/>
                  </a:lnTo>
                  <a:close/>
                </a:path>
              </a:pathLst>
            </a:custGeom>
            <a:solidFill>
              <a:srgbClr val="B8D9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8167" y="4494275"/>
              <a:ext cx="348996" cy="289560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9573767" y="3352800"/>
              <a:ext cx="960119" cy="579120"/>
            </a:xfrm>
            <a:custGeom>
              <a:avLst/>
              <a:gdLst/>
              <a:ahLst/>
              <a:cxnLst/>
              <a:rect l="l" t="t" r="r" b="b"/>
              <a:pathLst>
                <a:path w="960120" h="579120">
                  <a:moveTo>
                    <a:pt x="960120" y="0"/>
                  </a:moveTo>
                  <a:lnTo>
                    <a:pt x="0" y="0"/>
                  </a:lnTo>
                  <a:lnTo>
                    <a:pt x="0" y="579119"/>
                  </a:lnTo>
                  <a:lnTo>
                    <a:pt x="960120" y="579119"/>
                  </a:lnTo>
                  <a:lnTo>
                    <a:pt x="960120" y="0"/>
                  </a:lnTo>
                  <a:close/>
                </a:path>
              </a:pathLst>
            </a:custGeom>
            <a:solidFill>
              <a:srgbClr val="2A9B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779507" y="3520439"/>
              <a:ext cx="643127" cy="246887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197595" y="3883151"/>
              <a:ext cx="3515995" cy="1489075"/>
            </a:xfrm>
            <a:custGeom>
              <a:avLst/>
              <a:gdLst/>
              <a:ahLst/>
              <a:cxnLst/>
              <a:rect l="l" t="t" r="r" b="b"/>
              <a:pathLst>
                <a:path w="3515995" h="1489075">
                  <a:moveTo>
                    <a:pt x="0" y="486156"/>
                  </a:moveTo>
                  <a:lnTo>
                    <a:pt x="3936" y="437134"/>
                  </a:lnTo>
                  <a:lnTo>
                    <a:pt x="15367" y="391541"/>
                  </a:lnTo>
                  <a:lnTo>
                    <a:pt x="33527" y="350266"/>
                  </a:lnTo>
                  <a:lnTo>
                    <a:pt x="57403" y="314198"/>
                  </a:lnTo>
                  <a:lnTo>
                    <a:pt x="86486" y="284606"/>
                  </a:lnTo>
                  <a:lnTo>
                    <a:pt x="119760" y="262128"/>
                  </a:lnTo>
                  <a:lnTo>
                    <a:pt x="156590" y="248031"/>
                  </a:lnTo>
                  <a:lnTo>
                    <a:pt x="196087" y="243078"/>
                  </a:lnTo>
                  <a:lnTo>
                    <a:pt x="1561846" y="243078"/>
                  </a:lnTo>
                  <a:lnTo>
                    <a:pt x="1601343" y="238125"/>
                  </a:lnTo>
                  <a:lnTo>
                    <a:pt x="1638173" y="223900"/>
                  </a:lnTo>
                  <a:lnTo>
                    <a:pt x="1671447" y="201549"/>
                  </a:lnTo>
                  <a:lnTo>
                    <a:pt x="1700402" y="171831"/>
                  </a:lnTo>
                  <a:lnTo>
                    <a:pt x="1724405" y="135890"/>
                  </a:lnTo>
                  <a:lnTo>
                    <a:pt x="1742439" y="94615"/>
                  </a:lnTo>
                  <a:lnTo>
                    <a:pt x="1753870" y="49022"/>
                  </a:lnTo>
                  <a:lnTo>
                    <a:pt x="1757806" y="0"/>
                  </a:lnTo>
                  <a:lnTo>
                    <a:pt x="1761871" y="49022"/>
                  </a:lnTo>
                  <a:lnTo>
                    <a:pt x="1773301" y="94615"/>
                  </a:lnTo>
                  <a:lnTo>
                    <a:pt x="1791334" y="135890"/>
                  </a:lnTo>
                  <a:lnTo>
                    <a:pt x="1815337" y="171831"/>
                  </a:lnTo>
                  <a:lnTo>
                    <a:pt x="1844294" y="201549"/>
                  </a:lnTo>
                  <a:lnTo>
                    <a:pt x="1877568" y="223900"/>
                  </a:lnTo>
                  <a:lnTo>
                    <a:pt x="1914398" y="238125"/>
                  </a:lnTo>
                  <a:lnTo>
                    <a:pt x="1953895" y="243078"/>
                  </a:lnTo>
                  <a:lnTo>
                    <a:pt x="3319653" y="243078"/>
                  </a:lnTo>
                  <a:lnTo>
                    <a:pt x="3359150" y="248031"/>
                  </a:lnTo>
                  <a:lnTo>
                    <a:pt x="3395979" y="262128"/>
                  </a:lnTo>
                  <a:lnTo>
                    <a:pt x="3429254" y="284606"/>
                  </a:lnTo>
                  <a:lnTo>
                    <a:pt x="3458336" y="314198"/>
                  </a:lnTo>
                  <a:lnTo>
                    <a:pt x="3482212" y="350266"/>
                  </a:lnTo>
                  <a:lnTo>
                    <a:pt x="3500374" y="391541"/>
                  </a:lnTo>
                  <a:lnTo>
                    <a:pt x="3511804" y="437134"/>
                  </a:lnTo>
                  <a:lnTo>
                    <a:pt x="3515740" y="486156"/>
                  </a:lnTo>
                </a:path>
                <a:path w="3515995" h="1489075">
                  <a:moveTo>
                    <a:pt x="477011" y="1488821"/>
                  </a:moveTo>
                  <a:lnTo>
                    <a:pt x="483107" y="1439164"/>
                  </a:lnTo>
                  <a:lnTo>
                    <a:pt x="499999" y="1396111"/>
                  </a:lnTo>
                  <a:lnTo>
                    <a:pt x="525779" y="1362075"/>
                  </a:lnTo>
                  <a:lnTo>
                    <a:pt x="558546" y="1339850"/>
                  </a:lnTo>
                  <a:lnTo>
                    <a:pt x="596264" y="1331849"/>
                  </a:lnTo>
                  <a:lnTo>
                    <a:pt x="1529333" y="1331849"/>
                  </a:lnTo>
                  <a:lnTo>
                    <a:pt x="1566926" y="1323848"/>
                  </a:lnTo>
                  <a:lnTo>
                    <a:pt x="1599692" y="1301623"/>
                  </a:lnTo>
                  <a:lnTo>
                    <a:pt x="1625473" y="1267587"/>
                  </a:lnTo>
                  <a:lnTo>
                    <a:pt x="1642490" y="1224534"/>
                  </a:lnTo>
                  <a:lnTo>
                    <a:pt x="1648586" y="1174877"/>
                  </a:lnTo>
                  <a:lnTo>
                    <a:pt x="1654555" y="1224534"/>
                  </a:lnTo>
                  <a:lnTo>
                    <a:pt x="1671574" y="1267587"/>
                  </a:lnTo>
                  <a:lnTo>
                    <a:pt x="1697354" y="1301623"/>
                  </a:lnTo>
                  <a:lnTo>
                    <a:pt x="1730121" y="1323848"/>
                  </a:lnTo>
                  <a:lnTo>
                    <a:pt x="1767712" y="1331849"/>
                  </a:lnTo>
                  <a:lnTo>
                    <a:pt x="1983739" y="1331849"/>
                  </a:lnTo>
                  <a:lnTo>
                    <a:pt x="2021458" y="1339850"/>
                  </a:lnTo>
                  <a:lnTo>
                    <a:pt x="2054225" y="1362075"/>
                  </a:lnTo>
                  <a:lnTo>
                    <a:pt x="2080005" y="1396111"/>
                  </a:lnTo>
                  <a:lnTo>
                    <a:pt x="2097024" y="1439164"/>
                  </a:lnTo>
                  <a:lnTo>
                    <a:pt x="2102993" y="1488821"/>
                  </a:lnTo>
                </a:path>
              </a:pathLst>
            </a:custGeom>
            <a:ln w="9144">
              <a:solidFill>
                <a:srgbClr val="2A9B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207245" y="4226813"/>
              <a:ext cx="1033144" cy="1033144"/>
            </a:xfrm>
            <a:custGeom>
              <a:avLst/>
              <a:gdLst/>
              <a:ahLst/>
              <a:cxnLst/>
              <a:rect l="l" t="t" r="r" b="b"/>
              <a:pathLst>
                <a:path w="1033145" h="1033145">
                  <a:moveTo>
                    <a:pt x="0" y="516509"/>
                  </a:moveTo>
                  <a:lnTo>
                    <a:pt x="2158" y="469519"/>
                  </a:lnTo>
                  <a:lnTo>
                    <a:pt x="8381" y="423672"/>
                  </a:lnTo>
                  <a:lnTo>
                    <a:pt x="18414" y="379222"/>
                  </a:lnTo>
                  <a:lnTo>
                    <a:pt x="32384" y="336296"/>
                  </a:lnTo>
                  <a:lnTo>
                    <a:pt x="49783" y="295148"/>
                  </a:lnTo>
                  <a:lnTo>
                    <a:pt x="70484" y="255905"/>
                  </a:lnTo>
                  <a:lnTo>
                    <a:pt x="94487" y="218694"/>
                  </a:lnTo>
                  <a:lnTo>
                    <a:pt x="121538" y="183769"/>
                  </a:lnTo>
                  <a:lnTo>
                    <a:pt x="151256" y="151256"/>
                  </a:lnTo>
                  <a:lnTo>
                    <a:pt x="183769" y="121538"/>
                  </a:lnTo>
                  <a:lnTo>
                    <a:pt x="218694" y="94487"/>
                  </a:lnTo>
                  <a:lnTo>
                    <a:pt x="255904" y="70485"/>
                  </a:lnTo>
                  <a:lnTo>
                    <a:pt x="295148" y="49784"/>
                  </a:lnTo>
                  <a:lnTo>
                    <a:pt x="336296" y="32385"/>
                  </a:lnTo>
                  <a:lnTo>
                    <a:pt x="379222" y="18415"/>
                  </a:lnTo>
                  <a:lnTo>
                    <a:pt x="423672" y="8381"/>
                  </a:lnTo>
                  <a:lnTo>
                    <a:pt x="469519" y="2159"/>
                  </a:lnTo>
                  <a:lnTo>
                    <a:pt x="516508" y="0"/>
                  </a:lnTo>
                  <a:lnTo>
                    <a:pt x="563626" y="2159"/>
                  </a:lnTo>
                  <a:lnTo>
                    <a:pt x="609473" y="8381"/>
                  </a:lnTo>
                  <a:lnTo>
                    <a:pt x="653923" y="18415"/>
                  </a:lnTo>
                  <a:lnTo>
                    <a:pt x="696849" y="32385"/>
                  </a:lnTo>
                  <a:lnTo>
                    <a:pt x="737997" y="49784"/>
                  </a:lnTo>
                  <a:lnTo>
                    <a:pt x="777239" y="70485"/>
                  </a:lnTo>
                  <a:lnTo>
                    <a:pt x="814451" y="94487"/>
                  </a:lnTo>
                  <a:lnTo>
                    <a:pt x="849376" y="121538"/>
                  </a:lnTo>
                  <a:lnTo>
                    <a:pt x="881887" y="151256"/>
                  </a:lnTo>
                  <a:lnTo>
                    <a:pt x="911605" y="183769"/>
                  </a:lnTo>
                  <a:lnTo>
                    <a:pt x="938656" y="218694"/>
                  </a:lnTo>
                  <a:lnTo>
                    <a:pt x="962659" y="255905"/>
                  </a:lnTo>
                  <a:lnTo>
                    <a:pt x="983360" y="295148"/>
                  </a:lnTo>
                  <a:lnTo>
                    <a:pt x="1000759" y="336296"/>
                  </a:lnTo>
                  <a:lnTo>
                    <a:pt x="1014729" y="379222"/>
                  </a:lnTo>
                  <a:lnTo>
                    <a:pt x="1024762" y="423672"/>
                  </a:lnTo>
                  <a:lnTo>
                    <a:pt x="1030985" y="469519"/>
                  </a:lnTo>
                  <a:lnTo>
                    <a:pt x="1033145" y="516509"/>
                  </a:lnTo>
                  <a:lnTo>
                    <a:pt x="1030985" y="563626"/>
                  </a:lnTo>
                  <a:lnTo>
                    <a:pt x="1024762" y="609473"/>
                  </a:lnTo>
                  <a:lnTo>
                    <a:pt x="1014729" y="653923"/>
                  </a:lnTo>
                  <a:lnTo>
                    <a:pt x="1000759" y="696849"/>
                  </a:lnTo>
                  <a:lnTo>
                    <a:pt x="983360" y="737997"/>
                  </a:lnTo>
                  <a:lnTo>
                    <a:pt x="962659" y="777240"/>
                  </a:lnTo>
                  <a:lnTo>
                    <a:pt x="938656" y="814451"/>
                  </a:lnTo>
                  <a:lnTo>
                    <a:pt x="911605" y="849376"/>
                  </a:lnTo>
                  <a:lnTo>
                    <a:pt x="881887" y="881888"/>
                  </a:lnTo>
                  <a:lnTo>
                    <a:pt x="849376" y="911606"/>
                  </a:lnTo>
                  <a:lnTo>
                    <a:pt x="814451" y="938657"/>
                  </a:lnTo>
                  <a:lnTo>
                    <a:pt x="777239" y="962660"/>
                  </a:lnTo>
                  <a:lnTo>
                    <a:pt x="737997" y="983361"/>
                  </a:lnTo>
                  <a:lnTo>
                    <a:pt x="696849" y="1000760"/>
                  </a:lnTo>
                  <a:lnTo>
                    <a:pt x="653923" y="1014730"/>
                  </a:lnTo>
                  <a:lnTo>
                    <a:pt x="609473" y="1024763"/>
                  </a:lnTo>
                  <a:lnTo>
                    <a:pt x="563626" y="1030986"/>
                  </a:lnTo>
                  <a:lnTo>
                    <a:pt x="516508" y="1033145"/>
                  </a:lnTo>
                  <a:lnTo>
                    <a:pt x="469519" y="1030986"/>
                  </a:lnTo>
                  <a:lnTo>
                    <a:pt x="423672" y="1024763"/>
                  </a:lnTo>
                  <a:lnTo>
                    <a:pt x="379222" y="1014730"/>
                  </a:lnTo>
                  <a:lnTo>
                    <a:pt x="336296" y="1000760"/>
                  </a:lnTo>
                  <a:lnTo>
                    <a:pt x="295148" y="983361"/>
                  </a:lnTo>
                  <a:lnTo>
                    <a:pt x="255904" y="962660"/>
                  </a:lnTo>
                  <a:lnTo>
                    <a:pt x="218694" y="938657"/>
                  </a:lnTo>
                  <a:lnTo>
                    <a:pt x="183769" y="911606"/>
                  </a:lnTo>
                  <a:lnTo>
                    <a:pt x="151256" y="881888"/>
                  </a:lnTo>
                  <a:lnTo>
                    <a:pt x="121538" y="849376"/>
                  </a:lnTo>
                  <a:lnTo>
                    <a:pt x="94487" y="814451"/>
                  </a:lnTo>
                  <a:lnTo>
                    <a:pt x="70484" y="777240"/>
                  </a:lnTo>
                  <a:lnTo>
                    <a:pt x="49783" y="737997"/>
                  </a:lnTo>
                  <a:lnTo>
                    <a:pt x="32384" y="696849"/>
                  </a:lnTo>
                  <a:lnTo>
                    <a:pt x="18414" y="653923"/>
                  </a:lnTo>
                  <a:lnTo>
                    <a:pt x="8381" y="609473"/>
                  </a:lnTo>
                  <a:lnTo>
                    <a:pt x="2158" y="563626"/>
                  </a:lnTo>
                  <a:lnTo>
                    <a:pt x="0" y="51650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8991" y="5251704"/>
              <a:ext cx="1667255" cy="18592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763" y="5434583"/>
              <a:ext cx="1475231" cy="185928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41863" y="5251704"/>
              <a:ext cx="1850135" cy="18592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7519" y="5434583"/>
              <a:ext cx="1260348" cy="185928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10351007" y="5058155"/>
              <a:ext cx="1728470" cy="323215"/>
            </a:xfrm>
            <a:custGeom>
              <a:avLst/>
              <a:gdLst/>
              <a:ahLst/>
              <a:cxnLst/>
              <a:rect l="l" t="t" r="r" b="b"/>
              <a:pathLst>
                <a:path w="1728470" h="323214">
                  <a:moveTo>
                    <a:pt x="0" y="322961"/>
                  </a:moveTo>
                  <a:lnTo>
                    <a:pt x="6603" y="271907"/>
                  </a:lnTo>
                  <a:lnTo>
                    <a:pt x="25019" y="227584"/>
                  </a:lnTo>
                  <a:lnTo>
                    <a:pt x="53086" y="192659"/>
                  </a:lnTo>
                  <a:lnTo>
                    <a:pt x="88646" y="169672"/>
                  </a:lnTo>
                  <a:lnTo>
                    <a:pt x="129540" y="161417"/>
                  </a:lnTo>
                  <a:lnTo>
                    <a:pt x="308737" y="161417"/>
                  </a:lnTo>
                  <a:lnTo>
                    <a:pt x="349631" y="153289"/>
                  </a:lnTo>
                  <a:lnTo>
                    <a:pt x="385318" y="130302"/>
                  </a:lnTo>
                  <a:lnTo>
                    <a:pt x="413385" y="95377"/>
                  </a:lnTo>
                  <a:lnTo>
                    <a:pt x="431673" y="51054"/>
                  </a:lnTo>
                  <a:lnTo>
                    <a:pt x="438276" y="0"/>
                  </a:lnTo>
                  <a:lnTo>
                    <a:pt x="445008" y="51054"/>
                  </a:lnTo>
                  <a:lnTo>
                    <a:pt x="463296" y="95377"/>
                  </a:lnTo>
                  <a:lnTo>
                    <a:pt x="491363" y="130302"/>
                  </a:lnTo>
                  <a:lnTo>
                    <a:pt x="526923" y="153289"/>
                  </a:lnTo>
                  <a:lnTo>
                    <a:pt x="567817" y="161417"/>
                  </a:lnTo>
                  <a:lnTo>
                    <a:pt x="1598422" y="161417"/>
                  </a:lnTo>
                  <a:lnTo>
                    <a:pt x="1639316" y="169672"/>
                  </a:lnTo>
                  <a:lnTo>
                    <a:pt x="1674876" y="192659"/>
                  </a:lnTo>
                  <a:lnTo>
                    <a:pt x="1702943" y="227584"/>
                  </a:lnTo>
                  <a:lnTo>
                    <a:pt x="1721358" y="271907"/>
                  </a:lnTo>
                  <a:lnTo>
                    <a:pt x="1727962" y="322961"/>
                  </a:lnTo>
                </a:path>
              </a:pathLst>
            </a:custGeom>
            <a:ln w="9144">
              <a:solidFill>
                <a:srgbClr val="2A9B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5759" y="4244339"/>
              <a:ext cx="955548" cy="893063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3716" y="5782513"/>
              <a:ext cx="1708564" cy="130149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7932419" y="5253227"/>
              <a:ext cx="2071370" cy="806450"/>
            </a:xfrm>
            <a:custGeom>
              <a:avLst/>
              <a:gdLst/>
              <a:ahLst/>
              <a:cxnLst/>
              <a:rect l="l" t="t" r="r" b="b"/>
              <a:pathLst>
                <a:path w="2071370" h="806450">
                  <a:moveTo>
                    <a:pt x="0" y="805942"/>
                  </a:moveTo>
                  <a:lnTo>
                    <a:pt x="2539" y="746391"/>
                  </a:lnTo>
                  <a:lnTo>
                    <a:pt x="9778" y="689559"/>
                  </a:lnTo>
                  <a:lnTo>
                    <a:pt x="21462" y="636054"/>
                  </a:lnTo>
                  <a:lnTo>
                    <a:pt x="37210" y="586511"/>
                  </a:lnTo>
                  <a:lnTo>
                    <a:pt x="56641" y="541566"/>
                  </a:lnTo>
                  <a:lnTo>
                    <a:pt x="79501" y="501815"/>
                  </a:lnTo>
                  <a:lnTo>
                    <a:pt x="105282" y="467893"/>
                  </a:lnTo>
                  <a:lnTo>
                    <a:pt x="133730" y="440423"/>
                  </a:lnTo>
                  <a:lnTo>
                    <a:pt x="196976" y="407339"/>
                  </a:lnTo>
                  <a:lnTo>
                    <a:pt x="231139" y="402971"/>
                  </a:lnTo>
                  <a:lnTo>
                    <a:pt x="297814" y="385914"/>
                  </a:lnTo>
                  <a:lnTo>
                    <a:pt x="356997" y="338048"/>
                  </a:lnTo>
                  <a:lnTo>
                    <a:pt x="382777" y="304165"/>
                  </a:lnTo>
                  <a:lnTo>
                    <a:pt x="405510" y="264414"/>
                  </a:lnTo>
                  <a:lnTo>
                    <a:pt x="424941" y="219456"/>
                  </a:lnTo>
                  <a:lnTo>
                    <a:pt x="440689" y="169926"/>
                  </a:lnTo>
                  <a:lnTo>
                    <a:pt x="452374" y="116332"/>
                  </a:lnTo>
                  <a:lnTo>
                    <a:pt x="459739" y="59563"/>
                  </a:lnTo>
                  <a:lnTo>
                    <a:pt x="462279" y="0"/>
                  </a:lnTo>
                  <a:lnTo>
                    <a:pt x="464693" y="59563"/>
                  </a:lnTo>
                  <a:lnTo>
                    <a:pt x="472058" y="116332"/>
                  </a:lnTo>
                  <a:lnTo>
                    <a:pt x="483743" y="169926"/>
                  </a:lnTo>
                  <a:lnTo>
                    <a:pt x="499363" y="219456"/>
                  </a:lnTo>
                  <a:lnTo>
                    <a:pt x="518922" y="264414"/>
                  </a:lnTo>
                  <a:lnTo>
                    <a:pt x="541654" y="304165"/>
                  </a:lnTo>
                  <a:lnTo>
                    <a:pt x="567435" y="338048"/>
                  </a:lnTo>
                  <a:lnTo>
                    <a:pt x="595756" y="365518"/>
                  </a:lnTo>
                  <a:lnTo>
                    <a:pt x="659002" y="398602"/>
                  </a:lnTo>
                  <a:lnTo>
                    <a:pt x="693165" y="402971"/>
                  </a:lnTo>
                  <a:lnTo>
                    <a:pt x="1839722" y="402971"/>
                  </a:lnTo>
                  <a:lnTo>
                    <a:pt x="1873884" y="407339"/>
                  </a:lnTo>
                  <a:lnTo>
                    <a:pt x="1937130" y="440423"/>
                  </a:lnTo>
                  <a:lnTo>
                    <a:pt x="1965578" y="467893"/>
                  </a:lnTo>
                  <a:lnTo>
                    <a:pt x="1991359" y="501815"/>
                  </a:lnTo>
                  <a:lnTo>
                    <a:pt x="2014220" y="541566"/>
                  </a:lnTo>
                  <a:lnTo>
                    <a:pt x="2033651" y="586511"/>
                  </a:lnTo>
                  <a:lnTo>
                    <a:pt x="2049399" y="636054"/>
                  </a:lnTo>
                  <a:lnTo>
                    <a:pt x="2061082" y="689559"/>
                  </a:lnTo>
                  <a:lnTo>
                    <a:pt x="2068322" y="746391"/>
                  </a:lnTo>
                  <a:lnTo>
                    <a:pt x="2070861" y="805942"/>
                  </a:lnTo>
                </a:path>
              </a:pathLst>
            </a:custGeom>
            <a:ln w="9144">
              <a:solidFill>
                <a:srgbClr val="2A9B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611" y="582167"/>
              <a:ext cx="8514588" cy="495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069" y="1021080"/>
              <a:ext cx="3580942" cy="495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8552" y="1912619"/>
              <a:ext cx="8089392" cy="342747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78586" y="5285333"/>
            <a:ext cx="10690225" cy="110236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800" i="1" spc="-5" dirty="0">
                <a:latin typeface="Arial"/>
                <a:cs typeface="Arial"/>
              </a:rPr>
              <a:t>périodes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de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référence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pour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la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réalisation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des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bilans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et des</a:t>
            </a:r>
            <a:r>
              <a:rPr sz="1800" i="1" spc="2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projections: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0"/>
              </a:spcBef>
              <a:tabLst>
                <a:tab pos="410209" algn="l"/>
                <a:tab pos="1809114" algn="l"/>
                <a:tab pos="2307590" algn="l"/>
                <a:tab pos="3315335" algn="l"/>
                <a:tab pos="4422140" algn="l"/>
                <a:tab pos="4885055" algn="l"/>
                <a:tab pos="5191760" algn="l"/>
                <a:tab pos="5549900" algn="l"/>
                <a:tab pos="5872480" algn="l"/>
                <a:tab pos="6370955" algn="l"/>
                <a:tab pos="7377430" algn="l"/>
                <a:tab pos="8864600" algn="l"/>
                <a:tab pos="9491345" algn="l"/>
                <a:tab pos="9799320" algn="l"/>
                <a:tab pos="10424160" algn="l"/>
              </a:tabLst>
            </a:pPr>
            <a:r>
              <a:rPr sz="1800" i="1" dirty="0">
                <a:latin typeface="Arial"/>
                <a:cs typeface="Arial"/>
              </a:rPr>
              <a:t>=&gt;	</a:t>
            </a:r>
            <a:r>
              <a:rPr sz="1800" i="1" spc="-10" dirty="0">
                <a:latin typeface="Arial"/>
                <a:cs typeface="Arial"/>
              </a:rPr>
              <a:t>j</a:t>
            </a:r>
            <a:r>
              <a:rPr sz="1800" i="1" spc="-25" dirty="0">
                <a:latin typeface="Arial"/>
                <a:cs typeface="Arial"/>
              </a:rPr>
              <a:t>u</a:t>
            </a:r>
            <a:r>
              <a:rPr sz="1800" i="1" dirty="0">
                <a:latin typeface="Arial"/>
                <a:cs typeface="Arial"/>
              </a:rPr>
              <a:t>xt</a:t>
            </a:r>
            <a:r>
              <a:rPr sz="1800" i="1" spc="-5" dirty="0">
                <a:latin typeface="Arial"/>
                <a:cs typeface="Arial"/>
              </a:rPr>
              <a:t>a</a:t>
            </a:r>
            <a:r>
              <a:rPr sz="1800" i="1" spc="-25" dirty="0">
                <a:latin typeface="Arial"/>
                <a:cs typeface="Arial"/>
              </a:rPr>
              <a:t>p</a:t>
            </a:r>
            <a:r>
              <a:rPr sz="1800" i="1" spc="-10" dirty="0">
                <a:latin typeface="Arial"/>
                <a:cs typeface="Arial"/>
              </a:rPr>
              <a:t>o</a:t>
            </a:r>
            <a:r>
              <a:rPr sz="1800" i="1" spc="-5" dirty="0">
                <a:latin typeface="Arial"/>
                <a:cs typeface="Arial"/>
              </a:rPr>
              <a:t>s</a:t>
            </a:r>
            <a:r>
              <a:rPr sz="1800" i="1" spc="-25" dirty="0">
                <a:latin typeface="Arial"/>
                <a:cs typeface="Arial"/>
              </a:rPr>
              <a:t>i</a:t>
            </a:r>
            <a:r>
              <a:rPr sz="1800" i="1" dirty="0">
                <a:latin typeface="Arial"/>
                <a:cs typeface="Arial"/>
              </a:rPr>
              <a:t>t</a:t>
            </a:r>
            <a:r>
              <a:rPr sz="1800" i="1" spc="-5" dirty="0">
                <a:latin typeface="Arial"/>
                <a:cs typeface="Arial"/>
              </a:rPr>
              <a:t>i</a:t>
            </a:r>
            <a:r>
              <a:rPr sz="1800" i="1" spc="-10" dirty="0">
                <a:latin typeface="Arial"/>
                <a:cs typeface="Arial"/>
              </a:rPr>
              <a:t>o</a:t>
            </a:r>
            <a:r>
              <a:rPr sz="1800" i="1" spc="-5" dirty="0">
                <a:latin typeface="Arial"/>
                <a:cs typeface="Arial"/>
              </a:rPr>
              <a:t>n</a:t>
            </a:r>
            <a:r>
              <a:rPr sz="1800" i="1" dirty="0">
                <a:latin typeface="Arial"/>
                <a:cs typeface="Arial"/>
              </a:rPr>
              <a:t>	</a:t>
            </a:r>
            <a:r>
              <a:rPr sz="1800" i="1" spc="-25" dirty="0">
                <a:latin typeface="Arial"/>
                <a:cs typeface="Arial"/>
              </a:rPr>
              <a:t>d</a:t>
            </a:r>
            <a:r>
              <a:rPr sz="1800" i="1" spc="-20" dirty="0">
                <a:latin typeface="Arial"/>
                <a:cs typeface="Arial"/>
              </a:rPr>
              <a:t>e</a:t>
            </a:r>
            <a:r>
              <a:rPr sz="1800" i="1" dirty="0">
                <a:latin typeface="Arial"/>
                <a:cs typeface="Arial"/>
              </a:rPr>
              <a:t>s	</a:t>
            </a:r>
            <a:r>
              <a:rPr sz="1800" i="1" spc="-10" dirty="0">
                <a:latin typeface="Arial"/>
                <a:cs typeface="Arial"/>
              </a:rPr>
              <a:t>p</a:t>
            </a:r>
            <a:r>
              <a:rPr sz="1800" i="1" spc="-25" dirty="0">
                <a:latin typeface="Arial"/>
                <a:cs typeface="Arial"/>
              </a:rPr>
              <a:t>é</a:t>
            </a:r>
            <a:r>
              <a:rPr sz="1800" i="1" spc="-5" dirty="0">
                <a:latin typeface="Arial"/>
                <a:cs typeface="Arial"/>
              </a:rPr>
              <a:t>r</a:t>
            </a:r>
            <a:r>
              <a:rPr sz="1800" i="1" spc="-10" dirty="0">
                <a:latin typeface="Arial"/>
                <a:cs typeface="Arial"/>
              </a:rPr>
              <a:t>i</a:t>
            </a:r>
            <a:r>
              <a:rPr sz="1800" i="1" spc="-25" dirty="0">
                <a:latin typeface="Arial"/>
                <a:cs typeface="Arial"/>
              </a:rPr>
              <a:t>o</a:t>
            </a:r>
            <a:r>
              <a:rPr sz="1800" i="1" spc="-10" dirty="0">
                <a:latin typeface="Arial"/>
                <a:cs typeface="Arial"/>
              </a:rPr>
              <a:t>de</a:t>
            </a:r>
            <a:r>
              <a:rPr sz="1800" i="1" spc="-5" dirty="0">
                <a:latin typeface="Arial"/>
                <a:cs typeface="Arial"/>
              </a:rPr>
              <a:t>s</a:t>
            </a:r>
            <a:r>
              <a:rPr sz="1800" i="1" dirty="0">
                <a:latin typeface="Arial"/>
                <a:cs typeface="Arial"/>
              </a:rPr>
              <a:t>	</a:t>
            </a:r>
            <a:r>
              <a:rPr sz="1800" i="1" spc="-10" dirty="0">
                <a:latin typeface="Arial"/>
                <a:cs typeface="Arial"/>
              </a:rPr>
              <a:t>i</a:t>
            </a:r>
            <a:r>
              <a:rPr sz="1800" i="1" spc="-40" dirty="0">
                <a:latin typeface="Arial"/>
                <a:cs typeface="Arial"/>
              </a:rPr>
              <a:t>m</a:t>
            </a:r>
            <a:r>
              <a:rPr sz="1800" i="1" spc="-10" dirty="0">
                <a:latin typeface="Arial"/>
                <a:cs typeface="Arial"/>
              </a:rPr>
              <a:t>p</a:t>
            </a:r>
            <a:r>
              <a:rPr sz="1800" i="1" spc="-25" dirty="0">
                <a:latin typeface="Arial"/>
                <a:cs typeface="Arial"/>
              </a:rPr>
              <a:t>o</a:t>
            </a:r>
            <a:r>
              <a:rPr sz="1800" i="1" spc="10" dirty="0">
                <a:latin typeface="Arial"/>
                <a:cs typeface="Arial"/>
              </a:rPr>
              <a:t>s</a:t>
            </a:r>
            <a:r>
              <a:rPr sz="1800" i="1" spc="-10" dirty="0">
                <a:latin typeface="Arial"/>
                <a:cs typeface="Arial"/>
              </a:rPr>
              <a:t>é</a:t>
            </a:r>
            <a:r>
              <a:rPr sz="1800" i="1" spc="-25" dirty="0">
                <a:latin typeface="Arial"/>
                <a:cs typeface="Arial"/>
              </a:rPr>
              <a:t>e</a:t>
            </a:r>
            <a:r>
              <a:rPr sz="1800" i="1" dirty="0">
                <a:latin typeface="Arial"/>
                <a:cs typeface="Arial"/>
              </a:rPr>
              <a:t>s	</a:t>
            </a:r>
            <a:r>
              <a:rPr sz="1800" i="1" spc="-10" dirty="0">
                <a:latin typeface="Arial"/>
                <a:cs typeface="Arial"/>
              </a:rPr>
              <a:t>pa</a:t>
            </a:r>
            <a:r>
              <a:rPr sz="1800" i="1" spc="-5" dirty="0">
                <a:latin typeface="Arial"/>
                <a:cs typeface="Arial"/>
              </a:rPr>
              <a:t>r</a:t>
            </a:r>
            <a:r>
              <a:rPr sz="1800" i="1" dirty="0">
                <a:latin typeface="Arial"/>
                <a:cs typeface="Arial"/>
              </a:rPr>
              <a:t>	</a:t>
            </a:r>
            <a:r>
              <a:rPr sz="1800" i="1" spc="-25" dirty="0">
                <a:latin typeface="Arial"/>
                <a:cs typeface="Arial"/>
              </a:rPr>
              <a:t>l</a:t>
            </a:r>
            <a:r>
              <a:rPr sz="1800" i="1" spc="-5" dirty="0">
                <a:latin typeface="Arial"/>
                <a:cs typeface="Arial"/>
              </a:rPr>
              <a:t>a</a:t>
            </a:r>
            <a:r>
              <a:rPr sz="1800" i="1" dirty="0">
                <a:latin typeface="Arial"/>
                <a:cs typeface="Arial"/>
              </a:rPr>
              <a:t>	</a:t>
            </a:r>
            <a:r>
              <a:rPr sz="1800" i="1" spc="-10" dirty="0">
                <a:latin typeface="Arial"/>
                <a:cs typeface="Arial"/>
              </a:rPr>
              <a:t>l</a:t>
            </a:r>
            <a:r>
              <a:rPr sz="1800" i="1" spc="-25" dirty="0">
                <a:latin typeface="Arial"/>
                <a:cs typeface="Arial"/>
              </a:rPr>
              <a:t>o</a:t>
            </a:r>
            <a:r>
              <a:rPr sz="1800" i="1" spc="-5" dirty="0">
                <a:latin typeface="Arial"/>
                <a:cs typeface="Arial"/>
              </a:rPr>
              <a:t>i</a:t>
            </a:r>
            <a:r>
              <a:rPr sz="1800" i="1" dirty="0">
                <a:latin typeface="Arial"/>
                <a:cs typeface="Arial"/>
              </a:rPr>
              <a:t>	</a:t>
            </a:r>
            <a:r>
              <a:rPr sz="1800" i="1" spc="-10" dirty="0">
                <a:latin typeface="Arial"/>
                <a:cs typeface="Arial"/>
              </a:rPr>
              <a:t>e</a:t>
            </a:r>
            <a:r>
              <a:rPr sz="1800" i="1" dirty="0">
                <a:latin typeface="Arial"/>
                <a:cs typeface="Arial"/>
              </a:rPr>
              <a:t>t	</a:t>
            </a:r>
            <a:r>
              <a:rPr sz="1800" i="1" spc="-25" dirty="0">
                <a:latin typeface="Arial"/>
                <a:cs typeface="Arial"/>
              </a:rPr>
              <a:t>de</a:t>
            </a:r>
            <a:r>
              <a:rPr sz="1800" i="1" dirty="0">
                <a:latin typeface="Arial"/>
                <a:cs typeface="Arial"/>
              </a:rPr>
              <a:t>s	</a:t>
            </a:r>
            <a:r>
              <a:rPr sz="1800" i="1" spc="-5" dirty="0">
                <a:latin typeface="Arial"/>
                <a:cs typeface="Arial"/>
              </a:rPr>
              <a:t>p</a:t>
            </a:r>
            <a:r>
              <a:rPr sz="1800" i="1" spc="-15" dirty="0">
                <a:latin typeface="Arial"/>
                <a:cs typeface="Arial"/>
              </a:rPr>
              <a:t>é</a:t>
            </a:r>
            <a:r>
              <a:rPr sz="1800" i="1" spc="-5" dirty="0">
                <a:latin typeface="Arial"/>
                <a:cs typeface="Arial"/>
              </a:rPr>
              <a:t>r</a:t>
            </a:r>
            <a:r>
              <a:rPr sz="1800" i="1" spc="-10" dirty="0">
                <a:latin typeface="Arial"/>
                <a:cs typeface="Arial"/>
              </a:rPr>
              <a:t>i</a:t>
            </a:r>
            <a:r>
              <a:rPr sz="1800" i="1" spc="-20" dirty="0">
                <a:latin typeface="Arial"/>
                <a:cs typeface="Arial"/>
              </a:rPr>
              <a:t>o</a:t>
            </a:r>
            <a:r>
              <a:rPr sz="1800" i="1" spc="-10" dirty="0">
                <a:latin typeface="Arial"/>
                <a:cs typeface="Arial"/>
              </a:rPr>
              <a:t>de</a:t>
            </a:r>
            <a:r>
              <a:rPr sz="1800" i="1" spc="-5" dirty="0">
                <a:latin typeface="Arial"/>
                <a:cs typeface="Arial"/>
              </a:rPr>
              <a:t>s</a:t>
            </a:r>
            <a:r>
              <a:rPr sz="1800" i="1" dirty="0">
                <a:latin typeface="Arial"/>
                <a:cs typeface="Arial"/>
              </a:rPr>
              <a:t>	</a:t>
            </a:r>
            <a:r>
              <a:rPr sz="1800" i="1" spc="-10" dirty="0">
                <a:latin typeface="Arial"/>
                <a:cs typeface="Arial"/>
              </a:rPr>
              <a:t>p</a:t>
            </a:r>
            <a:r>
              <a:rPr sz="1800" i="1" spc="-5" dirty="0">
                <a:latin typeface="Arial"/>
                <a:cs typeface="Arial"/>
              </a:rPr>
              <a:t>r</a:t>
            </a:r>
            <a:r>
              <a:rPr sz="1800" i="1" spc="-25" dirty="0">
                <a:latin typeface="Arial"/>
                <a:cs typeface="Arial"/>
              </a:rPr>
              <a:t>é</a:t>
            </a:r>
            <a:r>
              <a:rPr sz="1800" i="1" spc="-10" dirty="0">
                <a:latin typeface="Arial"/>
                <a:cs typeface="Arial"/>
              </a:rPr>
              <a:t>e</a:t>
            </a:r>
            <a:r>
              <a:rPr sz="1800" i="1" spc="-5" dirty="0">
                <a:latin typeface="Arial"/>
                <a:cs typeface="Arial"/>
              </a:rPr>
              <a:t>x</a:t>
            </a:r>
            <a:r>
              <a:rPr sz="1800" i="1" spc="-25" dirty="0">
                <a:latin typeface="Arial"/>
                <a:cs typeface="Arial"/>
              </a:rPr>
              <a:t>i</a:t>
            </a:r>
            <a:r>
              <a:rPr sz="1800" i="1" dirty="0">
                <a:latin typeface="Arial"/>
                <a:cs typeface="Arial"/>
              </a:rPr>
              <a:t>st</a:t>
            </a:r>
            <a:r>
              <a:rPr sz="1800" i="1" spc="-5" dirty="0">
                <a:latin typeface="Arial"/>
                <a:cs typeface="Arial"/>
              </a:rPr>
              <a:t>a</a:t>
            </a:r>
            <a:r>
              <a:rPr sz="1800" i="1" spc="-25" dirty="0">
                <a:latin typeface="Arial"/>
                <a:cs typeface="Arial"/>
              </a:rPr>
              <a:t>n</a:t>
            </a:r>
            <a:r>
              <a:rPr sz="1800" i="1" dirty="0">
                <a:latin typeface="Arial"/>
                <a:cs typeface="Arial"/>
              </a:rPr>
              <a:t>tes	</a:t>
            </a:r>
            <a:r>
              <a:rPr sz="1800" i="1" spc="-10" dirty="0">
                <a:latin typeface="Arial"/>
                <a:cs typeface="Arial"/>
              </a:rPr>
              <a:t>da</a:t>
            </a:r>
            <a:r>
              <a:rPr sz="1800" i="1" spc="-20" dirty="0">
                <a:latin typeface="Arial"/>
                <a:cs typeface="Arial"/>
              </a:rPr>
              <a:t>n</a:t>
            </a:r>
            <a:r>
              <a:rPr sz="1800" i="1" dirty="0">
                <a:latin typeface="Arial"/>
                <a:cs typeface="Arial"/>
              </a:rPr>
              <a:t>s	</a:t>
            </a:r>
            <a:r>
              <a:rPr sz="1800" i="1" spc="-25" dirty="0">
                <a:latin typeface="Arial"/>
                <a:cs typeface="Arial"/>
              </a:rPr>
              <a:t>l</a:t>
            </a:r>
            <a:r>
              <a:rPr sz="1800" i="1" spc="-5" dirty="0">
                <a:latin typeface="Arial"/>
                <a:cs typeface="Arial"/>
              </a:rPr>
              <a:t>e</a:t>
            </a:r>
            <a:r>
              <a:rPr sz="1800" i="1" dirty="0">
                <a:latin typeface="Arial"/>
                <a:cs typeface="Arial"/>
              </a:rPr>
              <a:t>	</a:t>
            </a:r>
            <a:r>
              <a:rPr sz="1800" i="1" spc="-5" dirty="0">
                <a:latin typeface="Arial"/>
                <a:cs typeface="Arial"/>
              </a:rPr>
              <a:t>c</a:t>
            </a:r>
            <a:r>
              <a:rPr sz="1800" i="1" spc="-10" dirty="0">
                <a:latin typeface="Arial"/>
                <a:cs typeface="Arial"/>
              </a:rPr>
              <a:t>o</a:t>
            </a:r>
            <a:r>
              <a:rPr sz="1800" i="1" spc="-25" dirty="0">
                <a:latin typeface="Arial"/>
                <a:cs typeface="Arial"/>
              </a:rPr>
              <a:t>d</a:t>
            </a:r>
            <a:r>
              <a:rPr sz="1800" i="1" spc="-5" dirty="0">
                <a:latin typeface="Arial"/>
                <a:cs typeface="Arial"/>
              </a:rPr>
              <a:t>e</a:t>
            </a:r>
            <a:r>
              <a:rPr sz="1800" i="1" dirty="0">
                <a:latin typeface="Arial"/>
                <a:cs typeface="Arial"/>
              </a:rPr>
              <a:t>	</a:t>
            </a:r>
            <a:r>
              <a:rPr sz="1800" i="1" spc="-10" dirty="0">
                <a:latin typeface="Arial"/>
                <a:cs typeface="Arial"/>
              </a:rPr>
              <a:t>de  </a:t>
            </a:r>
            <a:r>
              <a:rPr sz="1800" i="1" spc="-20" dirty="0">
                <a:latin typeface="Arial"/>
                <a:cs typeface="Arial"/>
              </a:rPr>
              <a:t>l’urbanisme</a:t>
            </a:r>
            <a:r>
              <a:rPr sz="1800" i="1" spc="8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(bilan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10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ans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avant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20" dirty="0">
                <a:latin typeface="Arial"/>
                <a:cs typeface="Arial"/>
              </a:rPr>
              <a:t>l’arrêt</a:t>
            </a:r>
            <a:r>
              <a:rPr sz="1800" i="1" spc="6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du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projet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pour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les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PLU</a:t>
            </a:r>
            <a:r>
              <a:rPr sz="1800" i="1" dirty="0">
                <a:latin typeface="Arial"/>
                <a:cs typeface="Arial"/>
              </a:rPr>
              <a:t> et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les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SCOT)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151" y="358139"/>
              <a:ext cx="10750296" cy="4495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464" y="1610868"/>
              <a:ext cx="1239012" cy="2788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8508" y="1610868"/>
              <a:ext cx="1850136" cy="2788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5303" y="1610868"/>
              <a:ext cx="1342644" cy="2788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96027" y="1610868"/>
              <a:ext cx="3546348" cy="2788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41792" y="1610868"/>
              <a:ext cx="347472" cy="2788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15527" y="1610868"/>
              <a:ext cx="295655" cy="2788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414003" y="1847086"/>
              <a:ext cx="1336675" cy="10795"/>
            </a:xfrm>
            <a:custGeom>
              <a:avLst/>
              <a:gdLst/>
              <a:ahLst/>
              <a:cxnLst/>
              <a:rect l="l" t="t" r="r" b="b"/>
              <a:pathLst>
                <a:path w="1336675" h="10794">
                  <a:moveTo>
                    <a:pt x="1336421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1336421" y="10542"/>
                  </a:lnTo>
                  <a:lnTo>
                    <a:pt x="1336421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12123" y="1610868"/>
              <a:ext cx="836676" cy="2788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55835" y="1610868"/>
              <a:ext cx="128016" cy="2788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19844" y="1610868"/>
              <a:ext cx="443483" cy="278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2075" y="1610868"/>
              <a:ext cx="1434083" cy="2788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464" y="1885187"/>
              <a:ext cx="1450848" cy="2788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297" y="1885187"/>
              <a:ext cx="4065270" cy="278891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479551" y="1585086"/>
            <a:ext cx="106045" cy="1146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18832" y="2433827"/>
            <a:ext cx="10640695" cy="4061460"/>
            <a:chOff x="618832" y="2433827"/>
            <a:chExt cx="10640695" cy="4061460"/>
          </a:xfrm>
        </p:grpSpPr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4464" y="2433827"/>
              <a:ext cx="789431" cy="27889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54836" y="2433827"/>
              <a:ext cx="405384" cy="27889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24584" y="2433827"/>
              <a:ext cx="149352" cy="2788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99259" y="2433827"/>
              <a:ext cx="1595627" cy="2788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88208" y="2433827"/>
              <a:ext cx="1685544" cy="2788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74692" y="2433827"/>
              <a:ext cx="1680972" cy="2788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50507" y="2433827"/>
              <a:ext cx="1796795" cy="27889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028431" y="2433827"/>
              <a:ext cx="1667255" cy="2788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84436" y="2433827"/>
              <a:ext cx="1667255" cy="2788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4464" y="2705100"/>
              <a:ext cx="1024128" cy="2788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84959" y="2705100"/>
              <a:ext cx="1110996" cy="2788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84704" y="2705100"/>
              <a:ext cx="1190244" cy="2788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666743" y="2705100"/>
              <a:ext cx="1295400" cy="2788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70704" y="2705100"/>
              <a:ext cx="1179576" cy="2788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960363" y="2705100"/>
              <a:ext cx="836676" cy="27889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702551" y="2941317"/>
              <a:ext cx="671830" cy="10795"/>
            </a:xfrm>
            <a:custGeom>
              <a:avLst/>
              <a:gdLst/>
              <a:ahLst/>
              <a:cxnLst/>
              <a:rect l="l" t="t" r="r" b="b"/>
              <a:pathLst>
                <a:path w="671829" h="10794">
                  <a:moveTo>
                    <a:pt x="671702" y="0"/>
                  </a:moveTo>
                  <a:lnTo>
                    <a:pt x="0" y="0"/>
                  </a:lnTo>
                  <a:lnTo>
                    <a:pt x="0" y="10543"/>
                  </a:lnTo>
                  <a:lnTo>
                    <a:pt x="671702" y="10543"/>
                  </a:lnTo>
                  <a:lnTo>
                    <a:pt x="671702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04076" y="2705100"/>
              <a:ext cx="493775" cy="27889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74407" y="2705100"/>
              <a:ext cx="124966" cy="27889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136891" y="2705100"/>
              <a:ext cx="358140" cy="27889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8368" y="4160520"/>
              <a:ext cx="3617976" cy="27889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163568" y="4160520"/>
              <a:ext cx="7095744" cy="27889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58368" y="4434839"/>
              <a:ext cx="2599944" cy="27889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206496" y="4434839"/>
              <a:ext cx="5561076" cy="2788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660891" y="4434839"/>
              <a:ext cx="1420368" cy="2788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492740" y="4434839"/>
              <a:ext cx="256031" cy="27889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491216" y="4675624"/>
              <a:ext cx="655320" cy="16510"/>
            </a:xfrm>
            <a:custGeom>
              <a:avLst/>
              <a:gdLst/>
              <a:ahLst/>
              <a:cxnLst/>
              <a:rect l="l" t="t" r="r" b="b"/>
              <a:pathLst>
                <a:path w="655320" h="16510">
                  <a:moveTo>
                    <a:pt x="655320" y="0"/>
                  </a:moveTo>
                  <a:lnTo>
                    <a:pt x="0" y="0"/>
                  </a:lnTo>
                  <a:lnTo>
                    <a:pt x="0" y="16390"/>
                  </a:lnTo>
                  <a:lnTo>
                    <a:pt x="655320" y="16390"/>
                  </a:lnTo>
                  <a:lnTo>
                    <a:pt x="655320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620755" y="4434839"/>
              <a:ext cx="548640" cy="27889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077955" y="4434839"/>
              <a:ext cx="140207" cy="278892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58368" y="4949943"/>
              <a:ext cx="363855" cy="16510"/>
            </a:xfrm>
            <a:custGeom>
              <a:avLst/>
              <a:gdLst/>
              <a:ahLst/>
              <a:cxnLst/>
              <a:rect l="l" t="t" r="r" b="b"/>
              <a:pathLst>
                <a:path w="363855" h="16510">
                  <a:moveTo>
                    <a:pt x="363728" y="0"/>
                  </a:moveTo>
                  <a:lnTo>
                    <a:pt x="0" y="0"/>
                  </a:lnTo>
                  <a:lnTo>
                    <a:pt x="0" y="16391"/>
                  </a:lnTo>
                  <a:lnTo>
                    <a:pt x="363728" y="16391"/>
                  </a:lnTo>
                  <a:lnTo>
                    <a:pt x="363728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58368" y="4709160"/>
              <a:ext cx="283463" cy="27889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0100" y="4709160"/>
              <a:ext cx="106680" cy="27889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53440" y="4709160"/>
              <a:ext cx="251459" cy="27889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21080" y="4709160"/>
              <a:ext cx="388619" cy="27889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12163" y="4709160"/>
              <a:ext cx="336804" cy="27889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312163" y="4949943"/>
              <a:ext cx="925194" cy="16510"/>
            </a:xfrm>
            <a:custGeom>
              <a:avLst/>
              <a:gdLst/>
              <a:ahLst/>
              <a:cxnLst/>
              <a:rect l="l" t="t" r="r" b="b"/>
              <a:pathLst>
                <a:path w="925194" h="16510">
                  <a:moveTo>
                    <a:pt x="924687" y="0"/>
                  </a:moveTo>
                  <a:lnTo>
                    <a:pt x="0" y="0"/>
                  </a:lnTo>
                  <a:lnTo>
                    <a:pt x="0" y="16391"/>
                  </a:lnTo>
                  <a:lnTo>
                    <a:pt x="924687" y="16391"/>
                  </a:lnTo>
                  <a:lnTo>
                    <a:pt x="924687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65148" y="4709160"/>
              <a:ext cx="493776" cy="27889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35479" y="4709160"/>
              <a:ext cx="124968" cy="27889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997964" y="4709160"/>
              <a:ext cx="358139" cy="27889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832" y="5257800"/>
              <a:ext cx="10097935" cy="27889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036" y="6309360"/>
              <a:ext cx="2540508" cy="185928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359460" y="4134992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119373" y="6202171"/>
            <a:ext cx="95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669036" y="861060"/>
            <a:ext cx="10403205" cy="2842260"/>
            <a:chOff x="669036" y="861060"/>
            <a:chExt cx="10403205" cy="2842260"/>
          </a:xfrm>
        </p:grpSpPr>
        <p:pic>
          <p:nvPicPr>
            <p:cNvPr id="63" name="object 63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7519" y="861060"/>
              <a:ext cx="6227063" cy="44957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036" y="3148583"/>
              <a:ext cx="1155191" cy="27889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8403" y="3148583"/>
              <a:ext cx="2540508" cy="27889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4424" y="3148583"/>
              <a:ext cx="2264664" cy="27889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6312" y="3148583"/>
              <a:ext cx="4765547" cy="27889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036" y="3424427"/>
              <a:ext cx="1033271" cy="27889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8675" y="3424427"/>
              <a:ext cx="1345691" cy="2788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71571" y="548639"/>
              <a:ext cx="870203" cy="432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8812" y="548639"/>
              <a:ext cx="3160776" cy="4328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86144" y="548639"/>
              <a:ext cx="3203448" cy="4328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752" y="1667255"/>
              <a:ext cx="284988" cy="2179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952" y="1667255"/>
              <a:ext cx="2357628" cy="2179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7157" y="1667255"/>
              <a:ext cx="4655946" cy="2179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7760" y="1667255"/>
              <a:ext cx="246888" cy="2179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752" y="2307335"/>
              <a:ext cx="284988" cy="2179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952" y="2307335"/>
              <a:ext cx="734568" cy="2179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843" y="2307335"/>
              <a:ext cx="989076" cy="2179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1003" y="2307335"/>
              <a:ext cx="358139" cy="2179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29227" y="2307335"/>
              <a:ext cx="260603" cy="2179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5824" y="2307335"/>
              <a:ext cx="2253996" cy="217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7524" y="2307335"/>
              <a:ext cx="382524" cy="2179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3847" y="2307335"/>
              <a:ext cx="138683" cy="2179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6812" y="2307335"/>
              <a:ext cx="573023" cy="21793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8208" y="2307335"/>
              <a:ext cx="2843783" cy="2179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2459" y="2628900"/>
              <a:ext cx="5787644" cy="21793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7808" y="2628900"/>
              <a:ext cx="656844" cy="2179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2356" y="2628900"/>
              <a:ext cx="1848611" cy="2179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2333" y="2948940"/>
              <a:ext cx="8430387" cy="2179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952" y="3268980"/>
              <a:ext cx="1429512" cy="2179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119" y="3268980"/>
              <a:ext cx="638556" cy="2179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752" y="3909059"/>
              <a:ext cx="284988" cy="2179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952" y="3909059"/>
              <a:ext cx="2212848" cy="2179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3359" y="3909059"/>
              <a:ext cx="4352544" cy="2179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7511" y="3909059"/>
              <a:ext cx="1804416" cy="2179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952" y="4229100"/>
              <a:ext cx="2014727" cy="2179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9812" y="4229100"/>
              <a:ext cx="6646164" cy="21793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2333" y="4549139"/>
              <a:ext cx="8476107" cy="21793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01952" y="4869180"/>
              <a:ext cx="364236" cy="21793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4747" y="4869180"/>
              <a:ext cx="868680" cy="21793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527" y="4869180"/>
              <a:ext cx="7357237" cy="21793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952" y="5189220"/>
              <a:ext cx="5836920" cy="2179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6575" y="5189220"/>
              <a:ext cx="635507" cy="2179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4752" y="5829300"/>
              <a:ext cx="284988" cy="21793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1952" y="5829300"/>
              <a:ext cx="1298448" cy="21793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8739" y="5829300"/>
              <a:ext cx="7174357" cy="21793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901952" y="6149339"/>
              <a:ext cx="605027" cy="21793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0780" y="6149339"/>
              <a:ext cx="1909571" cy="21793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863" y="6149339"/>
              <a:ext cx="138684" cy="21793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335" y="1039368"/>
              <a:ext cx="10483469" cy="24688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208" y="1283207"/>
              <a:ext cx="4680204" cy="2468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459" y="569976"/>
              <a:ext cx="11439080" cy="4023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6380" y="1135380"/>
              <a:ext cx="8592312" cy="2011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6633" y="1432560"/>
              <a:ext cx="8467090" cy="2011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6888" y="2004059"/>
              <a:ext cx="4283456" cy="2011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2296668"/>
              <a:ext cx="1920240" cy="1859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7807" y="2296668"/>
              <a:ext cx="790956" cy="1859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1547" y="2296668"/>
              <a:ext cx="3443731" cy="1859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71460" y="2296668"/>
              <a:ext cx="480059" cy="1859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2570987"/>
              <a:ext cx="1272540" cy="1859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4680" y="2570987"/>
              <a:ext cx="5102352" cy="1859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211" y="2570987"/>
              <a:ext cx="704088" cy="1859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961" y="2845307"/>
              <a:ext cx="7775067" cy="1859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7587" y="2845307"/>
              <a:ext cx="158496" cy="1859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3119628"/>
              <a:ext cx="2689860" cy="1859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3524" y="3119628"/>
              <a:ext cx="830579" cy="1859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3393947"/>
              <a:ext cx="1449323" cy="1859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6511" y="3393947"/>
              <a:ext cx="4525137" cy="1859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4780" y="3393947"/>
              <a:ext cx="1280159" cy="18592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3668268"/>
              <a:ext cx="1127759" cy="1859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6852" y="3668268"/>
              <a:ext cx="1383791" cy="18592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3776" y="3668268"/>
              <a:ext cx="821436" cy="18592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3942588"/>
              <a:ext cx="1449323" cy="1859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6130" y="3942588"/>
              <a:ext cx="6211062" cy="18592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4216908"/>
              <a:ext cx="1397508" cy="1859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8124" y="4216908"/>
              <a:ext cx="1370076" cy="185927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503425" y="2184357"/>
            <a:ext cx="95885" cy="255524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200" dirty="0">
                <a:solidFill>
                  <a:srgbClr val="6EAC46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200" dirty="0">
                <a:solidFill>
                  <a:srgbClr val="00AEEE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200" dirty="0">
                <a:solidFill>
                  <a:srgbClr val="00AEEE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3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C000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200" dirty="0">
                <a:solidFill>
                  <a:srgbClr val="FF6600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solidFill>
                  <a:srgbClr val="6E2E9F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  <a:p>
            <a:pPr>
              <a:lnSpc>
                <a:spcPct val="100000"/>
              </a:lnSpc>
            </a:pPr>
            <a:endParaRPr sz="1300">
              <a:latin typeface="Wingdings"/>
              <a:cs typeface="Wingding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4470C4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516380" y="4491228"/>
            <a:ext cx="5453380" cy="1308100"/>
            <a:chOff x="1516380" y="4491228"/>
            <a:chExt cx="5453380" cy="1308100"/>
          </a:xfrm>
        </p:grpSpPr>
        <p:pic>
          <p:nvPicPr>
            <p:cNvPr id="31" name="object 31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4491228"/>
              <a:ext cx="949452" cy="18592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6163" y="4491228"/>
              <a:ext cx="1959864" cy="18592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6112" y="4491228"/>
              <a:ext cx="1377696" cy="18592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16380" y="5045964"/>
              <a:ext cx="409956" cy="20116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4040" y="5045964"/>
              <a:ext cx="2863595" cy="20116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5528" y="5045964"/>
              <a:ext cx="917448" cy="20116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5338572"/>
              <a:ext cx="2090927" cy="18592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3068" y="5338572"/>
              <a:ext cx="1819656" cy="1859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80" y="5612892"/>
              <a:ext cx="1042416" cy="1859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508" y="5612892"/>
              <a:ext cx="2383536" cy="18592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3603" y="5612892"/>
              <a:ext cx="1755648" cy="185928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503425" y="5226286"/>
            <a:ext cx="95885" cy="84391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200" dirty="0">
                <a:solidFill>
                  <a:srgbClr val="466962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200" dirty="0">
                <a:solidFill>
                  <a:srgbClr val="466962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200" dirty="0">
                <a:solidFill>
                  <a:srgbClr val="466962"/>
                </a:solidFill>
                <a:latin typeface="Wingdings"/>
                <a:cs typeface="Wingdings"/>
              </a:rPr>
              <a:t></a:t>
            </a:r>
            <a:endParaRPr sz="1200">
              <a:latin typeface="Wingdings"/>
              <a:cs typeface="Wingdings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973579" y="5887211"/>
            <a:ext cx="3183890" cy="186055"/>
            <a:chOff x="1973579" y="5887211"/>
            <a:chExt cx="3183890" cy="186055"/>
          </a:xfrm>
        </p:grpSpPr>
        <p:pic>
          <p:nvPicPr>
            <p:cNvPr id="44" name="object 44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3579" y="5887211"/>
              <a:ext cx="315468" cy="18592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9799" y="5887211"/>
              <a:ext cx="2197607" cy="18592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2063" y="5887211"/>
              <a:ext cx="835151" cy="1859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585448" y="2250947"/>
              <a:ext cx="121920" cy="120650"/>
            </a:xfrm>
            <a:custGeom>
              <a:avLst/>
              <a:gdLst/>
              <a:ahLst/>
              <a:cxnLst/>
              <a:rect l="l" t="t" r="r" b="b"/>
              <a:pathLst>
                <a:path w="121920" h="120650">
                  <a:moveTo>
                    <a:pt x="121920" y="0"/>
                  </a:moveTo>
                  <a:lnTo>
                    <a:pt x="0" y="0"/>
                  </a:lnTo>
                  <a:lnTo>
                    <a:pt x="0" y="120141"/>
                  </a:lnTo>
                  <a:lnTo>
                    <a:pt x="121920" y="120141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5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5448" y="2023872"/>
              <a:ext cx="121920" cy="1203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623" y="644652"/>
              <a:ext cx="10770108" cy="4328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585448" y="1796796"/>
              <a:ext cx="121920" cy="120650"/>
            </a:xfrm>
            <a:custGeom>
              <a:avLst/>
              <a:gdLst/>
              <a:ahLst/>
              <a:cxnLst/>
              <a:rect l="l" t="t" r="r" b="b"/>
              <a:pathLst>
                <a:path w="121920" h="120650">
                  <a:moveTo>
                    <a:pt x="121920" y="0"/>
                  </a:moveTo>
                  <a:lnTo>
                    <a:pt x="0" y="0"/>
                  </a:lnTo>
                  <a:lnTo>
                    <a:pt x="0" y="120141"/>
                  </a:lnTo>
                  <a:lnTo>
                    <a:pt x="121920" y="120141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7AA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38972" y="1793747"/>
              <a:ext cx="2119883" cy="1539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81132" y="1793747"/>
              <a:ext cx="737616" cy="1539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36451" y="1793747"/>
              <a:ext cx="224027" cy="1539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33815" y="2022347"/>
              <a:ext cx="2880360" cy="1539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36451" y="2022347"/>
              <a:ext cx="224027" cy="1539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63739" y="2250947"/>
              <a:ext cx="2398776" cy="1539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84792" y="2250947"/>
              <a:ext cx="1978152" cy="1539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98935" y="2250947"/>
              <a:ext cx="118870" cy="15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58372" y="2250947"/>
              <a:ext cx="91438" cy="1539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95615" y="2481072"/>
              <a:ext cx="1740407" cy="1539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61348" y="2481072"/>
              <a:ext cx="836676" cy="1539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21823" y="2481072"/>
              <a:ext cx="1450848" cy="1539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32648" y="2709672"/>
              <a:ext cx="1981200" cy="1539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34599" y="2709672"/>
              <a:ext cx="1333500" cy="15392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796283" y="2004059"/>
              <a:ext cx="1601470" cy="1350010"/>
            </a:xfrm>
            <a:custGeom>
              <a:avLst/>
              <a:gdLst/>
              <a:ahLst/>
              <a:cxnLst/>
              <a:rect l="l" t="t" r="r" b="b"/>
              <a:pathLst>
                <a:path w="1601470" h="1350010">
                  <a:moveTo>
                    <a:pt x="451230" y="0"/>
                  </a:moveTo>
                  <a:lnTo>
                    <a:pt x="416940" y="35687"/>
                  </a:lnTo>
                  <a:lnTo>
                    <a:pt x="402970" y="88645"/>
                  </a:lnTo>
                  <a:lnTo>
                    <a:pt x="330326" y="120650"/>
                  </a:lnTo>
                  <a:lnTo>
                    <a:pt x="286385" y="106299"/>
                  </a:lnTo>
                  <a:lnTo>
                    <a:pt x="262763" y="111760"/>
                  </a:lnTo>
                  <a:lnTo>
                    <a:pt x="269493" y="158876"/>
                  </a:lnTo>
                  <a:lnTo>
                    <a:pt x="258571" y="187832"/>
                  </a:lnTo>
                  <a:lnTo>
                    <a:pt x="269493" y="213487"/>
                  </a:lnTo>
                  <a:lnTo>
                    <a:pt x="228218" y="273176"/>
                  </a:lnTo>
                  <a:lnTo>
                    <a:pt x="205358" y="275081"/>
                  </a:lnTo>
                  <a:lnTo>
                    <a:pt x="208025" y="393445"/>
                  </a:lnTo>
                  <a:lnTo>
                    <a:pt x="200278" y="416940"/>
                  </a:lnTo>
                  <a:lnTo>
                    <a:pt x="155701" y="401447"/>
                  </a:lnTo>
                  <a:lnTo>
                    <a:pt x="90296" y="434593"/>
                  </a:lnTo>
                  <a:lnTo>
                    <a:pt x="79755" y="456311"/>
                  </a:lnTo>
                  <a:lnTo>
                    <a:pt x="106552" y="523493"/>
                  </a:lnTo>
                  <a:lnTo>
                    <a:pt x="61087" y="541781"/>
                  </a:lnTo>
                  <a:lnTo>
                    <a:pt x="74549" y="561848"/>
                  </a:lnTo>
                  <a:lnTo>
                    <a:pt x="67437" y="584707"/>
                  </a:lnTo>
                  <a:lnTo>
                    <a:pt x="88011" y="594994"/>
                  </a:lnTo>
                  <a:lnTo>
                    <a:pt x="25145" y="679195"/>
                  </a:lnTo>
                  <a:lnTo>
                    <a:pt x="21081" y="695705"/>
                  </a:lnTo>
                  <a:lnTo>
                    <a:pt x="0" y="714375"/>
                  </a:lnTo>
                  <a:lnTo>
                    <a:pt x="29082" y="782954"/>
                  </a:lnTo>
                  <a:lnTo>
                    <a:pt x="50291" y="796925"/>
                  </a:lnTo>
                  <a:lnTo>
                    <a:pt x="25400" y="837818"/>
                  </a:lnTo>
                  <a:lnTo>
                    <a:pt x="1142" y="844041"/>
                  </a:lnTo>
                  <a:lnTo>
                    <a:pt x="4825" y="914653"/>
                  </a:lnTo>
                  <a:lnTo>
                    <a:pt x="34798" y="926973"/>
                  </a:lnTo>
                  <a:lnTo>
                    <a:pt x="72008" y="972947"/>
                  </a:lnTo>
                  <a:lnTo>
                    <a:pt x="92582" y="1041273"/>
                  </a:lnTo>
                  <a:lnTo>
                    <a:pt x="108838" y="1022985"/>
                  </a:lnTo>
                  <a:lnTo>
                    <a:pt x="138556" y="1057275"/>
                  </a:lnTo>
                  <a:lnTo>
                    <a:pt x="179958" y="1147826"/>
                  </a:lnTo>
                  <a:lnTo>
                    <a:pt x="283844" y="1134364"/>
                  </a:lnTo>
                  <a:lnTo>
                    <a:pt x="308101" y="1145539"/>
                  </a:lnTo>
                  <a:lnTo>
                    <a:pt x="326136" y="1129284"/>
                  </a:lnTo>
                  <a:lnTo>
                    <a:pt x="376936" y="1122172"/>
                  </a:lnTo>
                  <a:lnTo>
                    <a:pt x="415798" y="1089660"/>
                  </a:lnTo>
                  <a:lnTo>
                    <a:pt x="447548" y="1094231"/>
                  </a:lnTo>
                  <a:lnTo>
                    <a:pt x="447548" y="1093597"/>
                  </a:lnTo>
                  <a:lnTo>
                    <a:pt x="476630" y="1099312"/>
                  </a:lnTo>
                  <a:lnTo>
                    <a:pt x="480949" y="1122172"/>
                  </a:lnTo>
                  <a:lnTo>
                    <a:pt x="502665" y="1130427"/>
                  </a:lnTo>
                  <a:lnTo>
                    <a:pt x="499744" y="1154049"/>
                  </a:lnTo>
                  <a:lnTo>
                    <a:pt x="524128" y="1156080"/>
                  </a:lnTo>
                  <a:lnTo>
                    <a:pt x="538861" y="1175003"/>
                  </a:lnTo>
                  <a:lnTo>
                    <a:pt x="547242" y="1200403"/>
                  </a:lnTo>
                  <a:lnTo>
                    <a:pt x="524128" y="1220342"/>
                  </a:lnTo>
                  <a:lnTo>
                    <a:pt x="543178" y="1260093"/>
                  </a:lnTo>
                  <a:lnTo>
                    <a:pt x="619505" y="1276730"/>
                  </a:lnTo>
                  <a:lnTo>
                    <a:pt x="644016" y="1289557"/>
                  </a:lnTo>
                  <a:lnTo>
                    <a:pt x="644016" y="1313052"/>
                  </a:lnTo>
                  <a:lnTo>
                    <a:pt x="683767" y="1297304"/>
                  </a:lnTo>
                  <a:lnTo>
                    <a:pt x="693801" y="1276730"/>
                  </a:lnTo>
                  <a:lnTo>
                    <a:pt x="747776" y="1244727"/>
                  </a:lnTo>
                  <a:lnTo>
                    <a:pt x="766317" y="1259331"/>
                  </a:lnTo>
                  <a:lnTo>
                    <a:pt x="791717" y="1250695"/>
                  </a:lnTo>
                  <a:lnTo>
                    <a:pt x="794257" y="1182115"/>
                  </a:lnTo>
                  <a:lnTo>
                    <a:pt x="811276" y="1162050"/>
                  </a:lnTo>
                  <a:lnTo>
                    <a:pt x="835025" y="1164970"/>
                  </a:lnTo>
                  <a:lnTo>
                    <a:pt x="853566" y="1138681"/>
                  </a:lnTo>
                  <a:lnTo>
                    <a:pt x="851915" y="1126363"/>
                  </a:lnTo>
                  <a:lnTo>
                    <a:pt x="918971" y="1078991"/>
                  </a:lnTo>
                  <a:lnTo>
                    <a:pt x="976756" y="1114170"/>
                  </a:lnTo>
                  <a:lnTo>
                    <a:pt x="1023874" y="1101089"/>
                  </a:lnTo>
                  <a:lnTo>
                    <a:pt x="1064132" y="1130680"/>
                  </a:lnTo>
                  <a:lnTo>
                    <a:pt x="1106677" y="1112519"/>
                  </a:lnTo>
                  <a:lnTo>
                    <a:pt x="1175765" y="1167256"/>
                  </a:lnTo>
                  <a:lnTo>
                    <a:pt x="1183513" y="1162050"/>
                  </a:lnTo>
                  <a:lnTo>
                    <a:pt x="1246377" y="1203198"/>
                  </a:lnTo>
                  <a:lnTo>
                    <a:pt x="1250061" y="1278127"/>
                  </a:lnTo>
                  <a:lnTo>
                    <a:pt x="1273302" y="1276730"/>
                  </a:lnTo>
                  <a:lnTo>
                    <a:pt x="1290701" y="1320164"/>
                  </a:lnTo>
                  <a:lnTo>
                    <a:pt x="1312417" y="1324737"/>
                  </a:lnTo>
                  <a:lnTo>
                    <a:pt x="1305814" y="1349628"/>
                  </a:lnTo>
                  <a:lnTo>
                    <a:pt x="1368552" y="1349882"/>
                  </a:lnTo>
                  <a:lnTo>
                    <a:pt x="1390523" y="1341247"/>
                  </a:lnTo>
                  <a:lnTo>
                    <a:pt x="1394460" y="1316481"/>
                  </a:lnTo>
                  <a:lnTo>
                    <a:pt x="1418208" y="1314957"/>
                  </a:lnTo>
                  <a:lnTo>
                    <a:pt x="1419987" y="1289557"/>
                  </a:lnTo>
                  <a:lnTo>
                    <a:pt x="1438528" y="1273048"/>
                  </a:lnTo>
                  <a:lnTo>
                    <a:pt x="1414779" y="1208913"/>
                  </a:lnTo>
                  <a:lnTo>
                    <a:pt x="1437131" y="1081659"/>
                  </a:lnTo>
                  <a:lnTo>
                    <a:pt x="1421129" y="996188"/>
                  </a:lnTo>
                  <a:lnTo>
                    <a:pt x="1470278" y="880999"/>
                  </a:lnTo>
                  <a:lnTo>
                    <a:pt x="1482216" y="750951"/>
                  </a:lnTo>
                  <a:lnTo>
                    <a:pt x="1568830" y="638428"/>
                  </a:lnTo>
                  <a:lnTo>
                    <a:pt x="1601342" y="550037"/>
                  </a:lnTo>
                  <a:lnTo>
                    <a:pt x="1530730" y="525272"/>
                  </a:lnTo>
                  <a:lnTo>
                    <a:pt x="1409064" y="520953"/>
                  </a:lnTo>
                  <a:lnTo>
                    <a:pt x="1340230" y="458977"/>
                  </a:lnTo>
                  <a:lnTo>
                    <a:pt x="1288033" y="492887"/>
                  </a:lnTo>
                  <a:lnTo>
                    <a:pt x="1231011" y="482980"/>
                  </a:lnTo>
                  <a:lnTo>
                    <a:pt x="1209548" y="493267"/>
                  </a:lnTo>
                  <a:lnTo>
                    <a:pt x="1191260" y="461263"/>
                  </a:lnTo>
                  <a:lnTo>
                    <a:pt x="1166114" y="449452"/>
                  </a:lnTo>
                  <a:lnTo>
                    <a:pt x="1143000" y="462406"/>
                  </a:lnTo>
                  <a:lnTo>
                    <a:pt x="1140714" y="486663"/>
                  </a:lnTo>
                  <a:lnTo>
                    <a:pt x="1118107" y="480694"/>
                  </a:lnTo>
                  <a:lnTo>
                    <a:pt x="1052194" y="405129"/>
                  </a:lnTo>
                  <a:lnTo>
                    <a:pt x="1037843" y="356869"/>
                  </a:lnTo>
                  <a:lnTo>
                    <a:pt x="1012951" y="339978"/>
                  </a:lnTo>
                  <a:lnTo>
                    <a:pt x="921892" y="318515"/>
                  </a:lnTo>
                  <a:lnTo>
                    <a:pt x="885063" y="347472"/>
                  </a:lnTo>
                  <a:lnTo>
                    <a:pt x="861821" y="348361"/>
                  </a:lnTo>
                  <a:lnTo>
                    <a:pt x="819657" y="329438"/>
                  </a:lnTo>
                  <a:lnTo>
                    <a:pt x="789686" y="304545"/>
                  </a:lnTo>
                  <a:lnTo>
                    <a:pt x="733170" y="304545"/>
                  </a:lnTo>
                  <a:lnTo>
                    <a:pt x="722883" y="327405"/>
                  </a:lnTo>
                  <a:lnTo>
                    <a:pt x="676910" y="333755"/>
                  </a:lnTo>
                  <a:lnTo>
                    <a:pt x="648080" y="273685"/>
                  </a:lnTo>
                  <a:lnTo>
                    <a:pt x="622045" y="276225"/>
                  </a:lnTo>
                  <a:lnTo>
                    <a:pt x="622045" y="249936"/>
                  </a:lnTo>
                  <a:lnTo>
                    <a:pt x="572388" y="237743"/>
                  </a:lnTo>
                  <a:lnTo>
                    <a:pt x="516381" y="188975"/>
                  </a:lnTo>
                  <a:lnTo>
                    <a:pt x="467487" y="190118"/>
                  </a:lnTo>
                  <a:lnTo>
                    <a:pt x="474599" y="136651"/>
                  </a:lnTo>
                  <a:lnTo>
                    <a:pt x="451485" y="89153"/>
                  </a:lnTo>
                  <a:lnTo>
                    <a:pt x="451485" y="54863"/>
                  </a:lnTo>
                  <a:lnTo>
                    <a:pt x="473201" y="12826"/>
                  </a:lnTo>
                  <a:lnTo>
                    <a:pt x="451230" y="0"/>
                  </a:lnTo>
                  <a:close/>
                </a:path>
              </a:pathLst>
            </a:custGeom>
            <a:solidFill>
              <a:srgbClr val="7AA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796283" y="2004059"/>
              <a:ext cx="1601470" cy="1350010"/>
            </a:xfrm>
            <a:custGeom>
              <a:avLst/>
              <a:gdLst/>
              <a:ahLst/>
              <a:cxnLst/>
              <a:rect l="l" t="t" r="r" b="b"/>
              <a:pathLst>
                <a:path w="1601470" h="1350010">
                  <a:moveTo>
                    <a:pt x="921892" y="318515"/>
                  </a:moveTo>
                  <a:lnTo>
                    <a:pt x="885063" y="347472"/>
                  </a:lnTo>
                  <a:lnTo>
                    <a:pt x="861821" y="348361"/>
                  </a:lnTo>
                  <a:lnTo>
                    <a:pt x="819657" y="329438"/>
                  </a:lnTo>
                  <a:lnTo>
                    <a:pt x="789686" y="304545"/>
                  </a:lnTo>
                  <a:lnTo>
                    <a:pt x="733170" y="304545"/>
                  </a:lnTo>
                  <a:lnTo>
                    <a:pt x="722883" y="327405"/>
                  </a:lnTo>
                  <a:lnTo>
                    <a:pt x="676910" y="333755"/>
                  </a:lnTo>
                  <a:lnTo>
                    <a:pt x="648080" y="273685"/>
                  </a:lnTo>
                  <a:lnTo>
                    <a:pt x="622045" y="276225"/>
                  </a:lnTo>
                  <a:lnTo>
                    <a:pt x="622045" y="249936"/>
                  </a:lnTo>
                  <a:lnTo>
                    <a:pt x="572388" y="237743"/>
                  </a:lnTo>
                  <a:lnTo>
                    <a:pt x="516381" y="188975"/>
                  </a:lnTo>
                  <a:lnTo>
                    <a:pt x="467487" y="190118"/>
                  </a:lnTo>
                  <a:lnTo>
                    <a:pt x="474599" y="136651"/>
                  </a:lnTo>
                  <a:lnTo>
                    <a:pt x="451485" y="89153"/>
                  </a:lnTo>
                  <a:lnTo>
                    <a:pt x="451485" y="54863"/>
                  </a:lnTo>
                  <a:lnTo>
                    <a:pt x="473201" y="12826"/>
                  </a:lnTo>
                  <a:lnTo>
                    <a:pt x="451230" y="0"/>
                  </a:lnTo>
                  <a:lnTo>
                    <a:pt x="416940" y="35687"/>
                  </a:lnTo>
                  <a:lnTo>
                    <a:pt x="402970" y="88645"/>
                  </a:lnTo>
                  <a:lnTo>
                    <a:pt x="330326" y="120650"/>
                  </a:lnTo>
                  <a:lnTo>
                    <a:pt x="286385" y="106299"/>
                  </a:lnTo>
                  <a:lnTo>
                    <a:pt x="262763" y="111760"/>
                  </a:lnTo>
                  <a:lnTo>
                    <a:pt x="269493" y="158876"/>
                  </a:lnTo>
                  <a:lnTo>
                    <a:pt x="258571" y="187832"/>
                  </a:lnTo>
                  <a:lnTo>
                    <a:pt x="269493" y="213487"/>
                  </a:lnTo>
                  <a:lnTo>
                    <a:pt x="228218" y="273176"/>
                  </a:lnTo>
                  <a:lnTo>
                    <a:pt x="205358" y="275081"/>
                  </a:lnTo>
                  <a:lnTo>
                    <a:pt x="208025" y="393445"/>
                  </a:lnTo>
                  <a:lnTo>
                    <a:pt x="200278" y="416940"/>
                  </a:lnTo>
                  <a:lnTo>
                    <a:pt x="155701" y="401447"/>
                  </a:lnTo>
                  <a:lnTo>
                    <a:pt x="90296" y="434593"/>
                  </a:lnTo>
                  <a:lnTo>
                    <a:pt x="79755" y="456311"/>
                  </a:lnTo>
                  <a:lnTo>
                    <a:pt x="106552" y="523493"/>
                  </a:lnTo>
                  <a:lnTo>
                    <a:pt x="61087" y="541781"/>
                  </a:lnTo>
                  <a:lnTo>
                    <a:pt x="74549" y="561848"/>
                  </a:lnTo>
                  <a:lnTo>
                    <a:pt x="67437" y="584707"/>
                  </a:lnTo>
                  <a:lnTo>
                    <a:pt x="88011" y="594994"/>
                  </a:lnTo>
                  <a:lnTo>
                    <a:pt x="25145" y="679195"/>
                  </a:lnTo>
                  <a:lnTo>
                    <a:pt x="21081" y="695705"/>
                  </a:lnTo>
                  <a:lnTo>
                    <a:pt x="0" y="714375"/>
                  </a:lnTo>
                  <a:lnTo>
                    <a:pt x="29082" y="782954"/>
                  </a:lnTo>
                  <a:lnTo>
                    <a:pt x="50291" y="796925"/>
                  </a:lnTo>
                  <a:lnTo>
                    <a:pt x="25400" y="837818"/>
                  </a:lnTo>
                  <a:lnTo>
                    <a:pt x="1142" y="844041"/>
                  </a:lnTo>
                  <a:lnTo>
                    <a:pt x="4825" y="914653"/>
                  </a:lnTo>
                  <a:lnTo>
                    <a:pt x="34798" y="926973"/>
                  </a:lnTo>
                  <a:lnTo>
                    <a:pt x="72008" y="972947"/>
                  </a:lnTo>
                  <a:lnTo>
                    <a:pt x="92582" y="1041273"/>
                  </a:lnTo>
                  <a:lnTo>
                    <a:pt x="108838" y="1022985"/>
                  </a:lnTo>
                  <a:lnTo>
                    <a:pt x="138556" y="1057275"/>
                  </a:lnTo>
                  <a:lnTo>
                    <a:pt x="179958" y="1147826"/>
                  </a:lnTo>
                  <a:lnTo>
                    <a:pt x="283844" y="1134364"/>
                  </a:lnTo>
                  <a:lnTo>
                    <a:pt x="308101" y="1145539"/>
                  </a:lnTo>
                  <a:lnTo>
                    <a:pt x="326136" y="1129284"/>
                  </a:lnTo>
                  <a:lnTo>
                    <a:pt x="376936" y="1122172"/>
                  </a:lnTo>
                  <a:lnTo>
                    <a:pt x="415798" y="1089660"/>
                  </a:lnTo>
                  <a:lnTo>
                    <a:pt x="447548" y="1094231"/>
                  </a:lnTo>
                  <a:lnTo>
                    <a:pt x="447548" y="1093597"/>
                  </a:lnTo>
                  <a:lnTo>
                    <a:pt x="476630" y="1099312"/>
                  </a:lnTo>
                  <a:lnTo>
                    <a:pt x="480949" y="1122172"/>
                  </a:lnTo>
                  <a:lnTo>
                    <a:pt x="502665" y="1130427"/>
                  </a:lnTo>
                  <a:lnTo>
                    <a:pt x="499744" y="1154049"/>
                  </a:lnTo>
                  <a:lnTo>
                    <a:pt x="524128" y="1156080"/>
                  </a:lnTo>
                  <a:lnTo>
                    <a:pt x="538861" y="1175003"/>
                  </a:lnTo>
                  <a:lnTo>
                    <a:pt x="547242" y="1200403"/>
                  </a:lnTo>
                  <a:lnTo>
                    <a:pt x="524128" y="1220342"/>
                  </a:lnTo>
                  <a:lnTo>
                    <a:pt x="543178" y="1260093"/>
                  </a:lnTo>
                  <a:lnTo>
                    <a:pt x="619505" y="1276730"/>
                  </a:lnTo>
                  <a:lnTo>
                    <a:pt x="644016" y="1289557"/>
                  </a:lnTo>
                  <a:lnTo>
                    <a:pt x="644016" y="1313052"/>
                  </a:lnTo>
                  <a:lnTo>
                    <a:pt x="683767" y="1297304"/>
                  </a:lnTo>
                  <a:lnTo>
                    <a:pt x="693801" y="1276730"/>
                  </a:lnTo>
                  <a:lnTo>
                    <a:pt x="747776" y="1244727"/>
                  </a:lnTo>
                  <a:lnTo>
                    <a:pt x="766317" y="1259331"/>
                  </a:lnTo>
                  <a:lnTo>
                    <a:pt x="791717" y="1250695"/>
                  </a:lnTo>
                  <a:lnTo>
                    <a:pt x="794257" y="1182115"/>
                  </a:lnTo>
                  <a:lnTo>
                    <a:pt x="811276" y="1162050"/>
                  </a:lnTo>
                  <a:lnTo>
                    <a:pt x="835025" y="1164970"/>
                  </a:lnTo>
                  <a:lnTo>
                    <a:pt x="853566" y="1138681"/>
                  </a:lnTo>
                  <a:lnTo>
                    <a:pt x="851915" y="1126363"/>
                  </a:lnTo>
                  <a:lnTo>
                    <a:pt x="918971" y="1078991"/>
                  </a:lnTo>
                  <a:lnTo>
                    <a:pt x="976756" y="1114170"/>
                  </a:lnTo>
                  <a:lnTo>
                    <a:pt x="1023874" y="1101089"/>
                  </a:lnTo>
                  <a:lnTo>
                    <a:pt x="1064132" y="1130680"/>
                  </a:lnTo>
                  <a:lnTo>
                    <a:pt x="1106677" y="1112519"/>
                  </a:lnTo>
                  <a:lnTo>
                    <a:pt x="1175765" y="1167256"/>
                  </a:lnTo>
                  <a:lnTo>
                    <a:pt x="1183513" y="1162050"/>
                  </a:lnTo>
                  <a:lnTo>
                    <a:pt x="1246377" y="1203198"/>
                  </a:lnTo>
                  <a:lnTo>
                    <a:pt x="1250061" y="1278127"/>
                  </a:lnTo>
                  <a:lnTo>
                    <a:pt x="1273302" y="1276730"/>
                  </a:lnTo>
                  <a:lnTo>
                    <a:pt x="1290701" y="1320164"/>
                  </a:lnTo>
                  <a:lnTo>
                    <a:pt x="1312417" y="1324737"/>
                  </a:lnTo>
                  <a:lnTo>
                    <a:pt x="1305814" y="1349628"/>
                  </a:lnTo>
                  <a:lnTo>
                    <a:pt x="1368552" y="1349882"/>
                  </a:lnTo>
                  <a:lnTo>
                    <a:pt x="1390523" y="1341247"/>
                  </a:lnTo>
                  <a:lnTo>
                    <a:pt x="1394460" y="1316481"/>
                  </a:lnTo>
                  <a:lnTo>
                    <a:pt x="1418208" y="1314957"/>
                  </a:lnTo>
                  <a:lnTo>
                    <a:pt x="1419987" y="1289557"/>
                  </a:lnTo>
                  <a:lnTo>
                    <a:pt x="1438528" y="1273048"/>
                  </a:lnTo>
                  <a:lnTo>
                    <a:pt x="1414779" y="1208913"/>
                  </a:lnTo>
                  <a:lnTo>
                    <a:pt x="1437131" y="1081659"/>
                  </a:lnTo>
                  <a:lnTo>
                    <a:pt x="1421129" y="996188"/>
                  </a:lnTo>
                  <a:lnTo>
                    <a:pt x="1470278" y="880999"/>
                  </a:lnTo>
                  <a:lnTo>
                    <a:pt x="1482216" y="750951"/>
                  </a:lnTo>
                  <a:lnTo>
                    <a:pt x="1568830" y="638428"/>
                  </a:lnTo>
                  <a:lnTo>
                    <a:pt x="1601342" y="550037"/>
                  </a:lnTo>
                  <a:lnTo>
                    <a:pt x="1530730" y="525272"/>
                  </a:lnTo>
                  <a:lnTo>
                    <a:pt x="1409064" y="520953"/>
                  </a:lnTo>
                  <a:lnTo>
                    <a:pt x="1340230" y="458977"/>
                  </a:lnTo>
                  <a:lnTo>
                    <a:pt x="1288033" y="492887"/>
                  </a:lnTo>
                  <a:lnTo>
                    <a:pt x="1231011" y="482980"/>
                  </a:lnTo>
                  <a:lnTo>
                    <a:pt x="1209548" y="493267"/>
                  </a:lnTo>
                  <a:lnTo>
                    <a:pt x="1191260" y="461263"/>
                  </a:lnTo>
                  <a:lnTo>
                    <a:pt x="1166114" y="449452"/>
                  </a:lnTo>
                  <a:lnTo>
                    <a:pt x="1143000" y="462406"/>
                  </a:lnTo>
                  <a:lnTo>
                    <a:pt x="1140714" y="486663"/>
                  </a:lnTo>
                  <a:lnTo>
                    <a:pt x="1118107" y="480694"/>
                  </a:lnTo>
                  <a:lnTo>
                    <a:pt x="1052194" y="405129"/>
                  </a:lnTo>
                  <a:lnTo>
                    <a:pt x="1037843" y="356869"/>
                  </a:lnTo>
                  <a:lnTo>
                    <a:pt x="1012951" y="339978"/>
                  </a:lnTo>
                  <a:lnTo>
                    <a:pt x="921892" y="318515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21152" y="1554480"/>
              <a:ext cx="943355" cy="112471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21152" y="1554480"/>
              <a:ext cx="943610" cy="1124585"/>
            </a:xfrm>
            <a:custGeom>
              <a:avLst/>
              <a:gdLst/>
              <a:ahLst/>
              <a:cxnLst/>
              <a:rect l="l" t="t" r="r" b="b"/>
              <a:pathLst>
                <a:path w="943610" h="1124585">
                  <a:moveTo>
                    <a:pt x="362458" y="0"/>
                  </a:moveTo>
                  <a:lnTo>
                    <a:pt x="228092" y="33274"/>
                  </a:lnTo>
                  <a:lnTo>
                    <a:pt x="115443" y="68961"/>
                  </a:lnTo>
                  <a:lnTo>
                    <a:pt x="67564" y="109600"/>
                  </a:lnTo>
                  <a:lnTo>
                    <a:pt x="67310" y="258191"/>
                  </a:lnTo>
                  <a:lnTo>
                    <a:pt x="90931" y="286639"/>
                  </a:lnTo>
                  <a:lnTo>
                    <a:pt x="68453" y="272415"/>
                  </a:lnTo>
                  <a:lnTo>
                    <a:pt x="62484" y="320802"/>
                  </a:lnTo>
                  <a:lnTo>
                    <a:pt x="66167" y="352425"/>
                  </a:lnTo>
                  <a:lnTo>
                    <a:pt x="85471" y="365760"/>
                  </a:lnTo>
                  <a:lnTo>
                    <a:pt x="54737" y="377698"/>
                  </a:lnTo>
                  <a:lnTo>
                    <a:pt x="51943" y="402209"/>
                  </a:lnTo>
                  <a:lnTo>
                    <a:pt x="76708" y="447675"/>
                  </a:lnTo>
                  <a:lnTo>
                    <a:pt x="53848" y="435356"/>
                  </a:lnTo>
                  <a:lnTo>
                    <a:pt x="0" y="508508"/>
                  </a:lnTo>
                  <a:lnTo>
                    <a:pt x="254" y="508889"/>
                  </a:lnTo>
                  <a:lnTo>
                    <a:pt x="104012" y="596900"/>
                  </a:lnTo>
                  <a:lnTo>
                    <a:pt x="131952" y="666369"/>
                  </a:lnTo>
                  <a:lnTo>
                    <a:pt x="106934" y="704596"/>
                  </a:lnTo>
                  <a:lnTo>
                    <a:pt x="118364" y="776986"/>
                  </a:lnTo>
                  <a:lnTo>
                    <a:pt x="106934" y="843026"/>
                  </a:lnTo>
                  <a:lnTo>
                    <a:pt x="136017" y="912241"/>
                  </a:lnTo>
                  <a:lnTo>
                    <a:pt x="102870" y="932942"/>
                  </a:lnTo>
                  <a:lnTo>
                    <a:pt x="116078" y="959993"/>
                  </a:lnTo>
                  <a:lnTo>
                    <a:pt x="162178" y="969137"/>
                  </a:lnTo>
                  <a:lnTo>
                    <a:pt x="214375" y="953770"/>
                  </a:lnTo>
                  <a:lnTo>
                    <a:pt x="290068" y="972058"/>
                  </a:lnTo>
                  <a:lnTo>
                    <a:pt x="308610" y="958850"/>
                  </a:lnTo>
                  <a:lnTo>
                    <a:pt x="398145" y="1011174"/>
                  </a:lnTo>
                  <a:lnTo>
                    <a:pt x="454913" y="1019683"/>
                  </a:lnTo>
                  <a:lnTo>
                    <a:pt x="471424" y="1001522"/>
                  </a:lnTo>
                  <a:lnTo>
                    <a:pt x="492506" y="1014857"/>
                  </a:lnTo>
                  <a:lnTo>
                    <a:pt x="559181" y="990600"/>
                  </a:lnTo>
                  <a:lnTo>
                    <a:pt x="580898" y="996315"/>
                  </a:lnTo>
                  <a:lnTo>
                    <a:pt x="595122" y="1017143"/>
                  </a:lnTo>
                  <a:lnTo>
                    <a:pt x="590042" y="1040511"/>
                  </a:lnTo>
                  <a:lnTo>
                    <a:pt x="621919" y="1074674"/>
                  </a:lnTo>
                  <a:lnTo>
                    <a:pt x="699135" y="1124204"/>
                  </a:lnTo>
                  <a:lnTo>
                    <a:pt x="761746" y="1040257"/>
                  </a:lnTo>
                  <a:lnTo>
                    <a:pt x="741299" y="1029970"/>
                  </a:lnTo>
                  <a:lnTo>
                    <a:pt x="748411" y="1007237"/>
                  </a:lnTo>
                  <a:lnTo>
                    <a:pt x="734949" y="987298"/>
                  </a:lnTo>
                  <a:lnTo>
                    <a:pt x="780288" y="969137"/>
                  </a:lnTo>
                  <a:lnTo>
                    <a:pt x="753490" y="902208"/>
                  </a:lnTo>
                  <a:lnTo>
                    <a:pt x="764032" y="880618"/>
                  </a:lnTo>
                  <a:lnTo>
                    <a:pt x="829310" y="847598"/>
                  </a:lnTo>
                  <a:lnTo>
                    <a:pt x="873887" y="862965"/>
                  </a:lnTo>
                  <a:lnTo>
                    <a:pt x="881507" y="839597"/>
                  </a:lnTo>
                  <a:lnTo>
                    <a:pt x="878967" y="721741"/>
                  </a:lnTo>
                  <a:lnTo>
                    <a:pt x="901826" y="719709"/>
                  </a:lnTo>
                  <a:lnTo>
                    <a:pt x="943101" y="660273"/>
                  </a:lnTo>
                  <a:lnTo>
                    <a:pt x="931926" y="634746"/>
                  </a:lnTo>
                  <a:lnTo>
                    <a:pt x="943101" y="605917"/>
                  </a:lnTo>
                  <a:lnTo>
                    <a:pt x="936244" y="558927"/>
                  </a:lnTo>
                  <a:lnTo>
                    <a:pt x="933703" y="559562"/>
                  </a:lnTo>
                  <a:lnTo>
                    <a:pt x="903224" y="549529"/>
                  </a:lnTo>
                  <a:lnTo>
                    <a:pt x="930783" y="497713"/>
                  </a:lnTo>
                  <a:lnTo>
                    <a:pt x="905763" y="454152"/>
                  </a:lnTo>
                  <a:lnTo>
                    <a:pt x="922909" y="401066"/>
                  </a:lnTo>
                  <a:lnTo>
                    <a:pt x="900049" y="406146"/>
                  </a:lnTo>
                  <a:lnTo>
                    <a:pt x="865886" y="365506"/>
                  </a:lnTo>
                  <a:lnTo>
                    <a:pt x="816228" y="374650"/>
                  </a:lnTo>
                  <a:lnTo>
                    <a:pt x="771144" y="364109"/>
                  </a:lnTo>
                  <a:lnTo>
                    <a:pt x="752983" y="380238"/>
                  </a:lnTo>
                  <a:lnTo>
                    <a:pt x="734949" y="305435"/>
                  </a:lnTo>
                  <a:lnTo>
                    <a:pt x="690372" y="294894"/>
                  </a:lnTo>
                  <a:lnTo>
                    <a:pt x="681227" y="272415"/>
                  </a:lnTo>
                  <a:lnTo>
                    <a:pt x="657225" y="290068"/>
                  </a:lnTo>
                  <a:lnTo>
                    <a:pt x="631317" y="281178"/>
                  </a:lnTo>
                  <a:lnTo>
                    <a:pt x="605917" y="211455"/>
                  </a:lnTo>
                  <a:lnTo>
                    <a:pt x="609981" y="186944"/>
                  </a:lnTo>
                  <a:lnTo>
                    <a:pt x="577214" y="150495"/>
                  </a:lnTo>
                  <a:lnTo>
                    <a:pt x="529336" y="154432"/>
                  </a:lnTo>
                  <a:lnTo>
                    <a:pt x="483615" y="186055"/>
                  </a:lnTo>
                  <a:lnTo>
                    <a:pt x="458850" y="175514"/>
                  </a:lnTo>
                  <a:lnTo>
                    <a:pt x="435483" y="132715"/>
                  </a:lnTo>
                  <a:lnTo>
                    <a:pt x="408432" y="132461"/>
                  </a:lnTo>
                  <a:lnTo>
                    <a:pt x="397256" y="110490"/>
                  </a:lnTo>
                  <a:lnTo>
                    <a:pt x="406146" y="63500"/>
                  </a:lnTo>
                  <a:lnTo>
                    <a:pt x="385063" y="13970"/>
                  </a:lnTo>
                  <a:lnTo>
                    <a:pt x="362458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39440" y="2491740"/>
              <a:ext cx="707390" cy="565150"/>
            </a:xfrm>
            <a:custGeom>
              <a:avLst/>
              <a:gdLst/>
              <a:ahLst/>
              <a:cxnLst/>
              <a:rect l="l" t="t" r="r" b="b"/>
              <a:pathLst>
                <a:path w="707389" h="565150">
                  <a:moveTo>
                    <a:pt x="83312" y="0"/>
                  </a:moveTo>
                  <a:lnTo>
                    <a:pt x="50673" y="78232"/>
                  </a:lnTo>
                  <a:lnTo>
                    <a:pt x="19177" y="77977"/>
                  </a:lnTo>
                  <a:lnTo>
                    <a:pt x="0" y="98679"/>
                  </a:lnTo>
                  <a:lnTo>
                    <a:pt x="14605" y="146812"/>
                  </a:lnTo>
                  <a:lnTo>
                    <a:pt x="44958" y="201422"/>
                  </a:lnTo>
                  <a:lnTo>
                    <a:pt x="48895" y="290702"/>
                  </a:lnTo>
                  <a:lnTo>
                    <a:pt x="99822" y="335152"/>
                  </a:lnTo>
                  <a:lnTo>
                    <a:pt x="110236" y="381254"/>
                  </a:lnTo>
                  <a:lnTo>
                    <a:pt x="128777" y="399161"/>
                  </a:lnTo>
                  <a:lnTo>
                    <a:pt x="154305" y="393700"/>
                  </a:lnTo>
                  <a:lnTo>
                    <a:pt x="177546" y="481075"/>
                  </a:lnTo>
                  <a:lnTo>
                    <a:pt x="235076" y="474725"/>
                  </a:lnTo>
                  <a:lnTo>
                    <a:pt x="250825" y="451865"/>
                  </a:lnTo>
                  <a:lnTo>
                    <a:pt x="263398" y="473329"/>
                  </a:lnTo>
                  <a:lnTo>
                    <a:pt x="286385" y="458977"/>
                  </a:lnTo>
                  <a:lnTo>
                    <a:pt x="317246" y="463550"/>
                  </a:lnTo>
                  <a:lnTo>
                    <a:pt x="322707" y="488950"/>
                  </a:lnTo>
                  <a:lnTo>
                    <a:pt x="357250" y="524256"/>
                  </a:lnTo>
                  <a:lnTo>
                    <a:pt x="353060" y="546481"/>
                  </a:lnTo>
                  <a:lnTo>
                    <a:pt x="331215" y="559054"/>
                  </a:lnTo>
                  <a:lnTo>
                    <a:pt x="407035" y="565023"/>
                  </a:lnTo>
                  <a:lnTo>
                    <a:pt x="499872" y="542544"/>
                  </a:lnTo>
                  <a:lnTo>
                    <a:pt x="532130" y="498729"/>
                  </a:lnTo>
                  <a:lnTo>
                    <a:pt x="533400" y="450976"/>
                  </a:lnTo>
                  <a:lnTo>
                    <a:pt x="661415" y="425704"/>
                  </a:lnTo>
                  <a:lnTo>
                    <a:pt x="657606" y="355346"/>
                  </a:lnTo>
                  <a:lnTo>
                    <a:pt x="681989" y="349123"/>
                  </a:lnTo>
                  <a:lnTo>
                    <a:pt x="706882" y="308356"/>
                  </a:lnTo>
                  <a:lnTo>
                    <a:pt x="685673" y="294386"/>
                  </a:lnTo>
                  <a:lnTo>
                    <a:pt x="656463" y="226187"/>
                  </a:lnTo>
                  <a:lnTo>
                    <a:pt x="677672" y="207645"/>
                  </a:lnTo>
                  <a:lnTo>
                    <a:pt x="681736" y="191135"/>
                  </a:lnTo>
                  <a:lnTo>
                    <a:pt x="604138" y="141605"/>
                  </a:lnTo>
                  <a:lnTo>
                    <a:pt x="572135" y="107442"/>
                  </a:lnTo>
                  <a:lnTo>
                    <a:pt x="577214" y="84327"/>
                  </a:lnTo>
                  <a:lnTo>
                    <a:pt x="562990" y="63500"/>
                  </a:lnTo>
                  <a:lnTo>
                    <a:pt x="541147" y="57785"/>
                  </a:lnTo>
                  <a:lnTo>
                    <a:pt x="474345" y="82042"/>
                  </a:lnTo>
                  <a:lnTo>
                    <a:pt x="453136" y="68580"/>
                  </a:lnTo>
                  <a:lnTo>
                    <a:pt x="436625" y="86868"/>
                  </a:lnTo>
                  <a:lnTo>
                    <a:pt x="379602" y="78232"/>
                  </a:lnTo>
                  <a:lnTo>
                    <a:pt x="289813" y="25908"/>
                  </a:lnTo>
                  <a:lnTo>
                    <a:pt x="271145" y="38988"/>
                  </a:lnTo>
                  <a:lnTo>
                    <a:pt x="195072" y="20827"/>
                  </a:lnTo>
                  <a:lnTo>
                    <a:pt x="142748" y="36195"/>
                  </a:lnTo>
                  <a:lnTo>
                    <a:pt x="96393" y="27050"/>
                  </a:lnTo>
                  <a:lnTo>
                    <a:pt x="83312" y="0"/>
                  </a:lnTo>
                  <a:close/>
                </a:path>
              </a:pathLst>
            </a:custGeom>
            <a:solidFill>
              <a:srgbClr val="005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139440" y="2491740"/>
              <a:ext cx="707390" cy="565150"/>
            </a:xfrm>
            <a:custGeom>
              <a:avLst/>
              <a:gdLst/>
              <a:ahLst/>
              <a:cxnLst/>
              <a:rect l="l" t="t" r="r" b="b"/>
              <a:pathLst>
                <a:path w="707389" h="565150">
                  <a:moveTo>
                    <a:pt x="289813" y="25908"/>
                  </a:moveTo>
                  <a:lnTo>
                    <a:pt x="271145" y="38988"/>
                  </a:lnTo>
                  <a:lnTo>
                    <a:pt x="195072" y="20827"/>
                  </a:lnTo>
                  <a:lnTo>
                    <a:pt x="142748" y="36195"/>
                  </a:lnTo>
                  <a:lnTo>
                    <a:pt x="96393" y="27050"/>
                  </a:lnTo>
                  <a:lnTo>
                    <a:pt x="83312" y="0"/>
                  </a:lnTo>
                  <a:lnTo>
                    <a:pt x="50673" y="78232"/>
                  </a:lnTo>
                  <a:lnTo>
                    <a:pt x="19177" y="77977"/>
                  </a:lnTo>
                  <a:lnTo>
                    <a:pt x="0" y="98679"/>
                  </a:lnTo>
                  <a:lnTo>
                    <a:pt x="14605" y="146812"/>
                  </a:lnTo>
                  <a:lnTo>
                    <a:pt x="44958" y="201422"/>
                  </a:lnTo>
                  <a:lnTo>
                    <a:pt x="48895" y="290702"/>
                  </a:lnTo>
                  <a:lnTo>
                    <a:pt x="99822" y="335152"/>
                  </a:lnTo>
                  <a:lnTo>
                    <a:pt x="110236" y="381254"/>
                  </a:lnTo>
                  <a:lnTo>
                    <a:pt x="128777" y="399161"/>
                  </a:lnTo>
                  <a:lnTo>
                    <a:pt x="154305" y="393700"/>
                  </a:lnTo>
                  <a:lnTo>
                    <a:pt x="177546" y="481075"/>
                  </a:lnTo>
                  <a:lnTo>
                    <a:pt x="177926" y="481075"/>
                  </a:lnTo>
                  <a:lnTo>
                    <a:pt x="235076" y="474725"/>
                  </a:lnTo>
                  <a:lnTo>
                    <a:pt x="250825" y="451865"/>
                  </a:lnTo>
                  <a:lnTo>
                    <a:pt x="263398" y="473329"/>
                  </a:lnTo>
                  <a:lnTo>
                    <a:pt x="286385" y="458977"/>
                  </a:lnTo>
                  <a:lnTo>
                    <a:pt x="317246" y="463550"/>
                  </a:lnTo>
                  <a:lnTo>
                    <a:pt x="322707" y="488950"/>
                  </a:lnTo>
                  <a:lnTo>
                    <a:pt x="357250" y="524256"/>
                  </a:lnTo>
                  <a:lnTo>
                    <a:pt x="353060" y="546481"/>
                  </a:lnTo>
                  <a:lnTo>
                    <a:pt x="331215" y="559054"/>
                  </a:lnTo>
                  <a:lnTo>
                    <a:pt x="407035" y="565023"/>
                  </a:lnTo>
                  <a:lnTo>
                    <a:pt x="499872" y="542544"/>
                  </a:lnTo>
                  <a:lnTo>
                    <a:pt x="532130" y="498729"/>
                  </a:lnTo>
                  <a:lnTo>
                    <a:pt x="533400" y="450976"/>
                  </a:lnTo>
                  <a:lnTo>
                    <a:pt x="661415" y="425704"/>
                  </a:lnTo>
                  <a:lnTo>
                    <a:pt x="657606" y="355346"/>
                  </a:lnTo>
                  <a:lnTo>
                    <a:pt x="681989" y="349123"/>
                  </a:lnTo>
                  <a:lnTo>
                    <a:pt x="706882" y="308356"/>
                  </a:lnTo>
                  <a:lnTo>
                    <a:pt x="685673" y="294386"/>
                  </a:lnTo>
                  <a:lnTo>
                    <a:pt x="656463" y="226187"/>
                  </a:lnTo>
                  <a:lnTo>
                    <a:pt x="677672" y="207645"/>
                  </a:lnTo>
                  <a:lnTo>
                    <a:pt x="681736" y="191135"/>
                  </a:lnTo>
                  <a:lnTo>
                    <a:pt x="604138" y="141605"/>
                  </a:lnTo>
                  <a:lnTo>
                    <a:pt x="572135" y="107442"/>
                  </a:lnTo>
                  <a:lnTo>
                    <a:pt x="577214" y="84327"/>
                  </a:lnTo>
                  <a:lnTo>
                    <a:pt x="562990" y="63500"/>
                  </a:lnTo>
                  <a:lnTo>
                    <a:pt x="541147" y="57785"/>
                  </a:lnTo>
                  <a:lnTo>
                    <a:pt x="474345" y="82042"/>
                  </a:lnTo>
                  <a:lnTo>
                    <a:pt x="453136" y="68580"/>
                  </a:lnTo>
                  <a:lnTo>
                    <a:pt x="436625" y="86868"/>
                  </a:lnTo>
                  <a:lnTo>
                    <a:pt x="379602" y="78232"/>
                  </a:lnTo>
                  <a:lnTo>
                    <a:pt x="289813" y="2590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11880" y="2918459"/>
              <a:ext cx="1475231" cy="113385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611880" y="2918459"/>
              <a:ext cx="1475105" cy="1134110"/>
            </a:xfrm>
            <a:custGeom>
              <a:avLst/>
              <a:gdLst/>
              <a:ahLst/>
              <a:cxnLst/>
              <a:rect l="l" t="t" r="r" b="b"/>
              <a:pathLst>
                <a:path w="1475104" h="1134110">
                  <a:moveTo>
                    <a:pt x="510159" y="215137"/>
                  </a:moveTo>
                  <a:lnTo>
                    <a:pt x="492125" y="231520"/>
                  </a:lnTo>
                  <a:lnTo>
                    <a:pt x="467868" y="220344"/>
                  </a:lnTo>
                  <a:lnTo>
                    <a:pt x="363855" y="233806"/>
                  </a:lnTo>
                  <a:lnTo>
                    <a:pt x="322453" y="143001"/>
                  </a:lnTo>
                  <a:lnTo>
                    <a:pt x="292735" y="108585"/>
                  </a:lnTo>
                  <a:lnTo>
                    <a:pt x="276479" y="126873"/>
                  </a:lnTo>
                  <a:lnTo>
                    <a:pt x="255905" y="58419"/>
                  </a:lnTo>
                  <a:lnTo>
                    <a:pt x="218694" y="12318"/>
                  </a:lnTo>
                  <a:lnTo>
                    <a:pt x="188722" y="0"/>
                  </a:lnTo>
                  <a:lnTo>
                    <a:pt x="61087" y="25526"/>
                  </a:lnTo>
                  <a:lnTo>
                    <a:pt x="59690" y="73660"/>
                  </a:lnTo>
                  <a:lnTo>
                    <a:pt x="27432" y="117728"/>
                  </a:lnTo>
                  <a:lnTo>
                    <a:pt x="82804" y="180466"/>
                  </a:lnTo>
                  <a:lnTo>
                    <a:pt x="86233" y="228091"/>
                  </a:lnTo>
                  <a:lnTo>
                    <a:pt x="48006" y="268731"/>
                  </a:lnTo>
                  <a:lnTo>
                    <a:pt x="57150" y="292988"/>
                  </a:lnTo>
                  <a:lnTo>
                    <a:pt x="43942" y="312419"/>
                  </a:lnTo>
                  <a:lnTo>
                    <a:pt x="0" y="339851"/>
                  </a:lnTo>
                  <a:lnTo>
                    <a:pt x="25146" y="363727"/>
                  </a:lnTo>
                  <a:lnTo>
                    <a:pt x="43434" y="421004"/>
                  </a:lnTo>
                  <a:lnTo>
                    <a:pt x="19939" y="426465"/>
                  </a:lnTo>
                  <a:lnTo>
                    <a:pt x="7747" y="446531"/>
                  </a:lnTo>
                  <a:lnTo>
                    <a:pt x="24003" y="500379"/>
                  </a:lnTo>
                  <a:lnTo>
                    <a:pt x="10033" y="547877"/>
                  </a:lnTo>
                  <a:lnTo>
                    <a:pt x="32512" y="565912"/>
                  </a:lnTo>
                  <a:lnTo>
                    <a:pt x="58293" y="628395"/>
                  </a:lnTo>
                  <a:lnTo>
                    <a:pt x="60579" y="677672"/>
                  </a:lnTo>
                  <a:lnTo>
                    <a:pt x="79121" y="693673"/>
                  </a:lnTo>
                  <a:lnTo>
                    <a:pt x="77089" y="742441"/>
                  </a:lnTo>
                  <a:lnTo>
                    <a:pt x="66040" y="815975"/>
                  </a:lnTo>
                  <a:lnTo>
                    <a:pt x="113411" y="868552"/>
                  </a:lnTo>
                  <a:lnTo>
                    <a:pt x="166624" y="869822"/>
                  </a:lnTo>
                  <a:lnTo>
                    <a:pt x="189865" y="855726"/>
                  </a:lnTo>
                  <a:lnTo>
                    <a:pt x="225552" y="886332"/>
                  </a:lnTo>
                  <a:lnTo>
                    <a:pt x="275082" y="836676"/>
                  </a:lnTo>
                  <a:lnTo>
                    <a:pt x="330454" y="948308"/>
                  </a:lnTo>
                  <a:lnTo>
                    <a:pt x="395350" y="972565"/>
                  </a:lnTo>
                  <a:lnTo>
                    <a:pt x="409067" y="992123"/>
                  </a:lnTo>
                  <a:lnTo>
                    <a:pt x="404749" y="1037970"/>
                  </a:lnTo>
                  <a:lnTo>
                    <a:pt x="374523" y="1076325"/>
                  </a:lnTo>
                  <a:lnTo>
                    <a:pt x="374523" y="1101470"/>
                  </a:lnTo>
                  <a:lnTo>
                    <a:pt x="416814" y="1128395"/>
                  </a:lnTo>
                  <a:lnTo>
                    <a:pt x="483108" y="1115821"/>
                  </a:lnTo>
                  <a:lnTo>
                    <a:pt x="500125" y="1133602"/>
                  </a:lnTo>
                  <a:lnTo>
                    <a:pt x="547370" y="1101470"/>
                  </a:lnTo>
                  <a:lnTo>
                    <a:pt x="549910" y="1076578"/>
                  </a:lnTo>
                  <a:lnTo>
                    <a:pt x="569214" y="1061084"/>
                  </a:lnTo>
                  <a:lnTo>
                    <a:pt x="586867" y="1075689"/>
                  </a:lnTo>
                  <a:lnTo>
                    <a:pt x="605790" y="1061973"/>
                  </a:lnTo>
                  <a:lnTo>
                    <a:pt x="626364" y="1074927"/>
                  </a:lnTo>
                  <a:lnTo>
                    <a:pt x="639445" y="1055623"/>
                  </a:lnTo>
                  <a:lnTo>
                    <a:pt x="686689" y="1119251"/>
                  </a:lnTo>
                  <a:lnTo>
                    <a:pt x="735838" y="946022"/>
                  </a:lnTo>
                  <a:lnTo>
                    <a:pt x="783844" y="958341"/>
                  </a:lnTo>
                  <a:lnTo>
                    <a:pt x="828421" y="947927"/>
                  </a:lnTo>
                  <a:lnTo>
                    <a:pt x="868426" y="974851"/>
                  </a:lnTo>
                  <a:lnTo>
                    <a:pt x="868680" y="974851"/>
                  </a:lnTo>
                  <a:lnTo>
                    <a:pt x="904113" y="1039113"/>
                  </a:lnTo>
                  <a:lnTo>
                    <a:pt x="928243" y="1039113"/>
                  </a:lnTo>
                  <a:lnTo>
                    <a:pt x="928497" y="1064259"/>
                  </a:lnTo>
                  <a:lnTo>
                    <a:pt x="952881" y="1062863"/>
                  </a:lnTo>
                  <a:lnTo>
                    <a:pt x="985901" y="1027048"/>
                  </a:lnTo>
                  <a:lnTo>
                    <a:pt x="1013333" y="1040257"/>
                  </a:lnTo>
                  <a:lnTo>
                    <a:pt x="1016762" y="1062863"/>
                  </a:lnTo>
                  <a:lnTo>
                    <a:pt x="1049147" y="1061720"/>
                  </a:lnTo>
                  <a:lnTo>
                    <a:pt x="1094232" y="1034795"/>
                  </a:lnTo>
                  <a:lnTo>
                    <a:pt x="1133094" y="980313"/>
                  </a:lnTo>
                  <a:lnTo>
                    <a:pt x="1131697" y="979804"/>
                  </a:lnTo>
                  <a:lnTo>
                    <a:pt x="1161161" y="879728"/>
                  </a:lnTo>
                  <a:lnTo>
                    <a:pt x="1258316" y="789939"/>
                  </a:lnTo>
                  <a:lnTo>
                    <a:pt x="1251712" y="709802"/>
                  </a:lnTo>
                  <a:lnTo>
                    <a:pt x="1322197" y="660526"/>
                  </a:lnTo>
                  <a:lnTo>
                    <a:pt x="1418971" y="540765"/>
                  </a:lnTo>
                  <a:lnTo>
                    <a:pt x="1417320" y="517016"/>
                  </a:lnTo>
                  <a:lnTo>
                    <a:pt x="1436497" y="499744"/>
                  </a:lnTo>
                  <a:lnTo>
                    <a:pt x="1400683" y="469645"/>
                  </a:lnTo>
                  <a:lnTo>
                    <a:pt x="1408684" y="445388"/>
                  </a:lnTo>
                  <a:lnTo>
                    <a:pt x="1440180" y="410082"/>
                  </a:lnTo>
                  <a:lnTo>
                    <a:pt x="1472438" y="405764"/>
                  </a:lnTo>
                  <a:lnTo>
                    <a:pt x="1474724" y="406400"/>
                  </a:lnTo>
                  <a:lnTo>
                    <a:pt x="1457325" y="362838"/>
                  </a:lnTo>
                  <a:lnTo>
                    <a:pt x="1434211" y="364236"/>
                  </a:lnTo>
                  <a:lnTo>
                    <a:pt x="1430401" y="289178"/>
                  </a:lnTo>
                  <a:lnTo>
                    <a:pt x="1367536" y="248030"/>
                  </a:lnTo>
                  <a:lnTo>
                    <a:pt x="1359916" y="253237"/>
                  </a:lnTo>
                  <a:lnTo>
                    <a:pt x="1290828" y="198247"/>
                  </a:lnTo>
                  <a:lnTo>
                    <a:pt x="1248283" y="216535"/>
                  </a:lnTo>
                  <a:lnTo>
                    <a:pt x="1208024" y="186816"/>
                  </a:lnTo>
                  <a:lnTo>
                    <a:pt x="1160780" y="199898"/>
                  </a:lnTo>
                  <a:lnTo>
                    <a:pt x="1103122" y="164718"/>
                  </a:lnTo>
                  <a:lnTo>
                    <a:pt x="1035939" y="212216"/>
                  </a:lnTo>
                  <a:lnTo>
                    <a:pt x="1037717" y="224536"/>
                  </a:lnTo>
                  <a:lnTo>
                    <a:pt x="1019048" y="250951"/>
                  </a:lnTo>
                  <a:lnTo>
                    <a:pt x="995426" y="248030"/>
                  </a:lnTo>
                  <a:lnTo>
                    <a:pt x="978281" y="268097"/>
                  </a:lnTo>
                  <a:lnTo>
                    <a:pt x="975741" y="336803"/>
                  </a:lnTo>
                  <a:lnTo>
                    <a:pt x="950214" y="345313"/>
                  </a:lnTo>
                  <a:lnTo>
                    <a:pt x="931672" y="330707"/>
                  </a:lnTo>
                  <a:lnTo>
                    <a:pt x="877824" y="362838"/>
                  </a:lnTo>
                  <a:lnTo>
                    <a:pt x="867791" y="383413"/>
                  </a:lnTo>
                  <a:lnTo>
                    <a:pt x="868426" y="383413"/>
                  </a:lnTo>
                  <a:lnTo>
                    <a:pt x="890651" y="369697"/>
                  </a:lnTo>
                  <a:lnTo>
                    <a:pt x="868426" y="383413"/>
                  </a:lnTo>
                  <a:lnTo>
                    <a:pt x="867791" y="383413"/>
                  </a:lnTo>
                  <a:lnTo>
                    <a:pt x="828040" y="399161"/>
                  </a:lnTo>
                  <a:lnTo>
                    <a:pt x="828040" y="375665"/>
                  </a:lnTo>
                  <a:lnTo>
                    <a:pt x="803529" y="362838"/>
                  </a:lnTo>
                  <a:lnTo>
                    <a:pt x="727202" y="346201"/>
                  </a:lnTo>
                  <a:lnTo>
                    <a:pt x="708025" y="306450"/>
                  </a:lnTo>
                  <a:lnTo>
                    <a:pt x="731266" y="286385"/>
                  </a:lnTo>
                  <a:lnTo>
                    <a:pt x="722884" y="260985"/>
                  </a:lnTo>
                  <a:lnTo>
                    <a:pt x="708025" y="242062"/>
                  </a:lnTo>
                  <a:lnTo>
                    <a:pt x="683768" y="240029"/>
                  </a:lnTo>
                  <a:lnTo>
                    <a:pt x="686689" y="216280"/>
                  </a:lnTo>
                  <a:lnTo>
                    <a:pt x="664972" y="208025"/>
                  </a:lnTo>
                  <a:lnTo>
                    <a:pt x="660654" y="185038"/>
                  </a:lnTo>
                  <a:lnTo>
                    <a:pt x="631444" y="179324"/>
                  </a:lnTo>
                  <a:lnTo>
                    <a:pt x="631444" y="179959"/>
                  </a:lnTo>
                  <a:lnTo>
                    <a:pt x="599821" y="175260"/>
                  </a:lnTo>
                  <a:lnTo>
                    <a:pt x="560959" y="208025"/>
                  </a:lnTo>
                  <a:lnTo>
                    <a:pt x="510159" y="21513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41092" y="2638044"/>
              <a:ext cx="1057656" cy="13228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19555" y="2063496"/>
              <a:ext cx="4146804" cy="368960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41931" y="2825496"/>
              <a:ext cx="1187195" cy="114757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051" y="4209288"/>
              <a:ext cx="306323" cy="33832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9555" y="1552955"/>
              <a:ext cx="4387596" cy="492404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3671" y="5111495"/>
              <a:ext cx="303275" cy="37947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16051" y="4209288"/>
              <a:ext cx="295910" cy="294005"/>
            </a:xfrm>
            <a:custGeom>
              <a:avLst/>
              <a:gdLst/>
              <a:ahLst/>
              <a:cxnLst/>
              <a:rect l="l" t="t" r="r" b="b"/>
              <a:pathLst>
                <a:path w="295909" h="294004">
                  <a:moveTo>
                    <a:pt x="22720" y="236855"/>
                  </a:moveTo>
                  <a:lnTo>
                    <a:pt x="0" y="106172"/>
                  </a:lnTo>
                  <a:lnTo>
                    <a:pt x="24612" y="79629"/>
                  </a:lnTo>
                  <a:lnTo>
                    <a:pt x="113614" y="124968"/>
                  </a:lnTo>
                  <a:lnTo>
                    <a:pt x="151485" y="81406"/>
                  </a:lnTo>
                  <a:lnTo>
                    <a:pt x="130657" y="36068"/>
                  </a:lnTo>
                  <a:lnTo>
                    <a:pt x="166636" y="0"/>
                  </a:lnTo>
                  <a:lnTo>
                    <a:pt x="204508" y="28448"/>
                  </a:lnTo>
                  <a:lnTo>
                    <a:pt x="200710" y="79629"/>
                  </a:lnTo>
                  <a:lnTo>
                    <a:pt x="270789" y="106172"/>
                  </a:lnTo>
                  <a:lnTo>
                    <a:pt x="295402" y="130682"/>
                  </a:lnTo>
                  <a:lnTo>
                    <a:pt x="170421" y="161036"/>
                  </a:lnTo>
                  <a:lnTo>
                    <a:pt x="109829" y="142112"/>
                  </a:lnTo>
                  <a:lnTo>
                    <a:pt x="128765" y="246253"/>
                  </a:lnTo>
                  <a:lnTo>
                    <a:pt x="89001" y="282194"/>
                  </a:lnTo>
                  <a:lnTo>
                    <a:pt x="53009" y="293624"/>
                  </a:lnTo>
                  <a:lnTo>
                    <a:pt x="22720" y="236855"/>
                  </a:lnTo>
                  <a:close/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175" y="4466845"/>
              <a:ext cx="80772" cy="8534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23671" y="4704588"/>
              <a:ext cx="303530" cy="1539240"/>
            </a:xfrm>
            <a:custGeom>
              <a:avLst/>
              <a:gdLst/>
              <a:ahLst/>
              <a:cxnLst/>
              <a:rect l="l" t="t" r="r" b="b"/>
              <a:pathLst>
                <a:path w="303530" h="1539239">
                  <a:moveTo>
                    <a:pt x="77622" y="0"/>
                  </a:moveTo>
                  <a:lnTo>
                    <a:pt x="137883" y="26543"/>
                  </a:lnTo>
                  <a:lnTo>
                    <a:pt x="177431" y="66420"/>
                  </a:lnTo>
                  <a:lnTo>
                    <a:pt x="218871" y="51307"/>
                  </a:lnTo>
                  <a:lnTo>
                    <a:pt x="207568" y="72136"/>
                  </a:lnTo>
                  <a:lnTo>
                    <a:pt x="186855" y="66420"/>
                  </a:lnTo>
                  <a:lnTo>
                    <a:pt x="183083" y="85470"/>
                  </a:lnTo>
                  <a:lnTo>
                    <a:pt x="203809" y="93091"/>
                  </a:lnTo>
                  <a:lnTo>
                    <a:pt x="183083" y="106299"/>
                  </a:lnTo>
                  <a:lnTo>
                    <a:pt x="192506" y="115824"/>
                  </a:lnTo>
                  <a:lnTo>
                    <a:pt x="213220" y="112013"/>
                  </a:lnTo>
                  <a:lnTo>
                    <a:pt x="207568" y="130937"/>
                  </a:lnTo>
                  <a:lnTo>
                    <a:pt x="237705" y="161289"/>
                  </a:lnTo>
                  <a:lnTo>
                    <a:pt x="252768" y="214503"/>
                  </a:lnTo>
                  <a:lnTo>
                    <a:pt x="226402" y="254381"/>
                  </a:lnTo>
                  <a:lnTo>
                    <a:pt x="201929" y="214503"/>
                  </a:lnTo>
                  <a:lnTo>
                    <a:pt x="141655" y="208787"/>
                  </a:lnTo>
                  <a:lnTo>
                    <a:pt x="122821" y="222123"/>
                  </a:lnTo>
                  <a:lnTo>
                    <a:pt x="105867" y="187960"/>
                  </a:lnTo>
                  <a:lnTo>
                    <a:pt x="128460" y="168910"/>
                  </a:lnTo>
                  <a:lnTo>
                    <a:pt x="158610" y="178435"/>
                  </a:lnTo>
                  <a:lnTo>
                    <a:pt x="147294" y="148081"/>
                  </a:lnTo>
                  <a:lnTo>
                    <a:pt x="111518" y="146176"/>
                  </a:lnTo>
                  <a:lnTo>
                    <a:pt x="83261" y="123443"/>
                  </a:lnTo>
                  <a:lnTo>
                    <a:pt x="62547" y="91186"/>
                  </a:lnTo>
                  <a:lnTo>
                    <a:pt x="66319" y="72136"/>
                  </a:lnTo>
                  <a:lnTo>
                    <a:pt x="38061" y="36068"/>
                  </a:lnTo>
                  <a:lnTo>
                    <a:pt x="51257" y="11430"/>
                  </a:lnTo>
                  <a:lnTo>
                    <a:pt x="77622" y="0"/>
                  </a:lnTo>
                  <a:close/>
                </a:path>
                <a:path w="303530" h="1539239">
                  <a:moveTo>
                    <a:pt x="66293" y="406654"/>
                  </a:moveTo>
                  <a:lnTo>
                    <a:pt x="5689" y="488188"/>
                  </a:lnTo>
                  <a:lnTo>
                    <a:pt x="15151" y="583057"/>
                  </a:lnTo>
                  <a:lnTo>
                    <a:pt x="56807" y="634365"/>
                  </a:lnTo>
                  <a:lnTo>
                    <a:pt x="0" y="770763"/>
                  </a:lnTo>
                  <a:lnTo>
                    <a:pt x="41656" y="786003"/>
                  </a:lnTo>
                  <a:lnTo>
                    <a:pt x="81445" y="761365"/>
                  </a:lnTo>
                  <a:lnTo>
                    <a:pt x="162864" y="776478"/>
                  </a:lnTo>
                  <a:lnTo>
                    <a:pt x="196964" y="755650"/>
                  </a:lnTo>
                  <a:lnTo>
                    <a:pt x="234835" y="670306"/>
                  </a:lnTo>
                  <a:lnTo>
                    <a:pt x="303022" y="573659"/>
                  </a:lnTo>
                  <a:lnTo>
                    <a:pt x="284073" y="524256"/>
                  </a:lnTo>
                  <a:lnTo>
                    <a:pt x="268922" y="522350"/>
                  </a:lnTo>
                  <a:lnTo>
                    <a:pt x="212115" y="482600"/>
                  </a:lnTo>
                  <a:lnTo>
                    <a:pt x="157200" y="433197"/>
                  </a:lnTo>
                  <a:lnTo>
                    <a:pt x="111747" y="427481"/>
                  </a:lnTo>
                  <a:lnTo>
                    <a:pt x="66293" y="406654"/>
                  </a:lnTo>
                  <a:close/>
                </a:path>
                <a:path w="303530" h="1539239">
                  <a:moveTo>
                    <a:pt x="1523" y="1352702"/>
                  </a:moveTo>
                  <a:lnTo>
                    <a:pt x="29946" y="1337513"/>
                  </a:lnTo>
                  <a:lnTo>
                    <a:pt x="31838" y="1297609"/>
                  </a:lnTo>
                  <a:lnTo>
                    <a:pt x="56476" y="1301419"/>
                  </a:lnTo>
                  <a:lnTo>
                    <a:pt x="96253" y="1271016"/>
                  </a:lnTo>
                  <a:lnTo>
                    <a:pt x="211823" y="1291920"/>
                  </a:lnTo>
                  <a:lnTo>
                    <a:pt x="234556" y="1316609"/>
                  </a:lnTo>
                  <a:lnTo>
                    <a:pt x="238353" y="1346987"/>
                  </a:lnTo>
                  <a:lnTo>
                    <a:pt x="274345" y="1398295"/>
                  </a:lnTo>
                  <a:lnTo>
                    <a:pt x="302768" y="1417294"/>
                  </a:lnTo>
                  <a:lnTo>
                    <a:pt x="287616" y="1470482"/>
                  </a:lnTo>
                  <a:lnTo>
                    <a:pt x="287616" y="1514170"/>
                  </a:lnTo>
                  <a:lnTo>
                    <a:pt x="278130" y="1525562"/>
                  </a:lnTo>
                  <a:lnTo>
                    <a:pt x="196672" y="1538859"/>
                  </a:lnTo>
                  <a:lnTo>
                    <a:pt x="101942" y="1508455"/>
                  </a:lnTo>
                  <a:lnTo>
                    <a:pt x="86791" y="1485671"/>
                  </a:lnTo>
                  <a:lnTo>
                    <a:pt x="62153" y="1483766"/>
                  </a:lnTo>
                  <a:lnTo>
                    <a:pt x="31838" y="1447673"/>
                  </a:lnTo>
                  <a:lnTo>
                    <a:pt x="35623" y="1419174"/>
                  </a:lnTo>
                  <a:lnTo>
                    <a:pt x="1523" y="1377391"/>
                  </a:lnTo>
                  <a:lnTo>
                    <a:pt x="1523" y="135270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61771" y="4704588"/>
              <a:ext cx="214629" cy="254635"/>
            </a:xfrm>
            <a:custGeom>
              <a:avLst/>
              <a:gdLst/>
              <a:ahLst/>
              <a:cxnLst/>
              <a:rect l="l" t="t" r="r" b="b"/>
              <a:pathLst>
                <a:path w="214629" h="254635">
                  <a:moveTo>
                    <a:pt x="39509" y="0"/>
                  </a:moveTo>
                  <a:lnTo>
                    <a:pt x="13169" y="11430"/>
                  </a:lnTo>
                  <a:lnTo>
                    <a:pt x="0" y="36068"/>
                  </a:lnTo>
                  <a:lnTo>
                    <a:pt x="28219" y="72136"/>
                  </a:lnTo>
                  <a:lnTo>
                    <a:pt x="24460" y="91186"/>
                  </a:lnTo>
                  <a:lnTo>
                    <a:pt x="45161" y="123443"/>
                  </a:lnTo>
                  <a:lnTo>
                    <a:pt x="73380" y="146176"/>
                  </a:lnTo>
                  <a:lnTo>
                    <a:pt x="109131" y="148081"/>
                  </a:lnTo>
                  <a:lnTo>
                    <a:pt x="120421" y="178435"/>
                  </a:lnTo>
                  <a:lnTo>
                    <a:pt x="90309" y="168910"/>
                  </a:lnTo>
                  <a:lnTo>
                    <a:pt x="67741" y="187960"/>
                  </a:lnTo>
                  <a:lnTo>
                    <a:pt x="84670" y="222123"/>
                  </a:lnTo>
                  <a:lnTo>
                    <a:pt x="103492" y="208787"/>
                  </a:lnTo>
                  <a:lnTo>
                    <a:pt x="163703" y="214503"/>
                  </a:lnTo>
                  <a:lnTo>
                    <a:pt x="188163" y="254381"/>
                  </a:lnTo>
                  <a:lnTo>
                    <a:pt x="214503" y="214503"/>
                  </a:lnTo>
                  <a:lnTo>
                    <a:pt x="199453" y="161289"/>
                  </a:lnTo>
                  <a:lnTo>
                    <a:pt x="169341" y="130937"/>
                  </a:lnTo>
                  <a:lnTo>
                    <a:pt x="174993" y="112013"/>
                  </a:lnTo>
                  <a:lnTo>
                    <a:pt x="154292" y="115824"/>
                  </a:lnTo>
                  <a:lnTo>
                    <a:pt x="144881" y="106299"/>
                  </a:lnTo>
                  <a:lnTo>
                    <a:pt x="165582" y="93091"/>
                  </a:lnTo>
                  <a:lnTo>
                    <a:pt x="144881" y="85470"/>
                  </a:lnTo>
                  <a:lnTo>
                    <a:pt x="148640" y="66420"/>
                  </a:lnTo>
                  <a:lnTo>
                    <a:pt x="169341" y="72136"/>
                  </a:lnTo>
                  <a:lnTo>
                    <a:pt x="180632" y="51307"/>
                  </a:lnTo>
                  <a:lnTo>
                    <a:pt x="139242" y="66420"/>
                  </a:lnTo>
                  <a:lnTo>
                    <a:pt x="99720" y="26543"/>
                  </a:lnTo>
                  <a:lnTo>
                    <a:pt x="395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1771" y="4704588"/>
              <a:ext cx="214629" cy="254635"/>
            </a:xfrm>
            <a:custGeom>
              <a:avLst/>
              <a:gdLst/>
              <a:ahLst/>
              <a:cxnLst/>
              <a:rect l="l" t="t" r="r" b="b"/>
              <a:pathLst>
                <a:path w="214629" h="254635">
                  <a:moveTo>
                    <a:pt x="39509" y="0"/>
                  </a:moveTo>
                  <a:lnTo>
                    <a:pt x="13169" y="11430"/>
                  </a:lnTo>
                  <a:lnTo>
                    <a:pt x="0" y="36068"/>
                  </a:lnTo>
                  <a:lnTo>
                    <a:pt x="28219" y="72136"/>
                  </a:lnTo>
                  <a:lnTo>
                    <a:pt x="24460" y="91186"/>
                  </a:lnTo>
                  <a:lnTo>
                    <a:pt x="45161" y="123443"/>
                  </a:lnTo>
                  <a:lnTo>
                    <a:pt x="73380" y="146176"/>
                  </a:lnTo>
                  <a:lnTo>
                    <a:pt x="109131" y="148081"/>
                  </a:lnTo>
                  <a:lnTo>
                    <a:pt x="120421" y="178435"/>
                  </a:lnTo>
                  <a:lnTo>
                    <a:pt x="90309" y="168910"/>
                  </a:lnTo>
                  <a:lnTo>
                    <a:pt x="67741" y="187960"/>
                  </a:lnTo>
                  <a:lnTo>
                    <a:pt x="84670" y="222123"/>
                  </a:lnTo>
                  <a:lnTo>
                    <a:pt x="103492" y="208787"/>
                  </a:lnTo>
                  <a:lnTo>
                    <a:pt x="163703" y="214503"/>
                  </a:lnTo>
                  <a:lnTo>
                    <a:pt x="188163" y="254381"/>
                  </a:lnTo>
                  <a:lnTo>
                    <a:pt x="214503" y="214503"/>
                  </a:lnTo>
                  <a:lnTo>
                    <a:pt x="199453" y="161289"/>
                  </a:lnTo>
                  <a:lnTo>
                    <a:pt x="169341" y="130937"/>
                  </a:lnTo>
                  <a:lnTo>
                    <a:pt x="174993" y="112013"/>
                  </a:lnTo>
                  <a:lnTo>
                    <a:pt x="154292" y="115824"/>
                  </a:lnTo>
                  <a:lnTo>
                    <a:pt x="144881" y="106299"/>
                  </a:lnTo>
                  <a:lnTo>
                    <a:pt x="165582" y="93091"/>
                  </a:lnTo>
                  <a:lnTo>
                    <a:pt x="144881" y="85470"/>
                  </a:lnTo>
                  <a:lnTo>
                    <a:pt x="148640" y="66420"/>
                  </a:lnTo>
                  <a:lnTo>
                    <a:pt x="169341" y="72136"/>
                  </a:lnTo>
                  <a:lnTo>
                    <a:pt x="180632" y="51307"/>
                  </a:lnTo>
                  <a:lnTo>
                    <a:pt x="139242" y="66420"/>
                  </a:lnTo>
                  <a:lnTo>
                    <a:pt x="99720" y="26543"/>
                  </a:lnTo>
                  <a:lnTo>
                    <a:pt x="39509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9016" y="5637276"/>
              <a:ext cx="146303" cy="18592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25196" y="5975603"/>
              <a:ext cx="301625" cy="267970"/>
            </a:xfrm>
            <a:custGeom>
              <a:avLst/>
              <a:gdLst/>
              <a:ahLst/>
              <a:cxnLst/>
              <a:rect l="l" t="t" r="r" b="b"/>
              <a:pathLst>
                <a:path w="301625" h="267970">
                  <a:moveTo>
                    <a:pt x="94729" y="0"/>
                  </a:moveTo>
                  <a:lnTo>
                    <a:pt x="54952" y="30403"/>
                  </a:lnTo>
                  <a:lnTo>
                    <a:pt x="30314" y="26593"/>
                  </a:lnTo>
                  <a:lnTo>
                    <a:pt x="28422" y="66497"/>
                  </a:lnTo>
                  <a:lnTo>
                    <a:pt x="0" y="81686"/>
                  </a:lnTo>
                  <a:lnTo>
                    <a:pt x="0" y="106375"/>
                  </a:lnTo>
                  <a:lnTo>
                    <a:pt x="34099" y="148158"/>
                  </a:lnTo>
                  <a:lnTo>
                    <a:pt x="30314" y="176657"/>
                  </a:lnTo>
                  <a:lnTo>
                    <a:pt x="60629" y="212750"/>
                  </a:lnTo>
                  <a:lnTo>
                    <a:pt x="85267" y="214655"/>
                  </a:lnTo>
                  <a:lnTo>
                    <a:pt x="100418" y="237439"/>
                  </a:lnTo>
                  <a:lnTo>
                    <a:pt x="195148" y="267843"/>
                  </a:lnTo>
                  <a:lnTo>
                    <a:pt x="276606" y="254546"/>
                  </a:lnTo>
                  <a:lnTo>
                    <a:pt x="286092" y="243154"/>
                  </a:lnTo>
                  <a:lnTo>
                    <a:pt x="286092" y="199466"/>
                  </a:lnTo>
                  <a:lnTo>
                    <a:pt x="301244" y="146278"/>
                  </a:lnTo>
                  <a:lnTo>
                    <a:pt x="272821" y="127279"/>
                  </a:lnTo>
                  <a:lnTo>
                    <a:pt x="236829" y="75971"/>
                  </a:lnTo>
                  <a:lnTo>
                    <a:pt x="233032" y="45593"/>
                  </a:lnTo>
                  <a:lnTo>
                    <a:pt x="210299" y="20904"/>
                  </a:lnTo>
                  <a:lnTo>
                    <a:pt x="94729" y="0"/>
                  </a:lnTo>
                  <a:close/>
                </a:path>
              </a:pathLst>
            </a:custGeom>
            <a:solidFill>
              <a:srgbClr val="005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25196" y="5975603"/>
              <a:ext cx="301625" cy="267970"/>
            </a:xfrm>
            <a:custGeom>
              <a:avLst/>
              <a:gdLst/>
              <a:ahLst/>
              <a:cxnLst/>
              <a:rect l="l" t="t" r="r" b="b"/>
              <a:pathLst>
                <a:path w="301625" h="267970">
                  <a:moveTo>
                    <a:pt x="0" y="81686"/>
                  </a:moveTo>
                  <a:lnTo>
                    <a:pt x="0" y="106375"/>
                  </a:lnTo>
                  <a:lnTo>
                    <a:pt x="34099" y="148158"/>
                  </a:lnTo>
                  <a:lnTo>
                    <a:pt x="30314" y="176657"/>
                  </a:lnTo>
                  <a:lnTo>
                    <a:pt x="60629" y="212750"/>
                  </a:lnTo>
                  <a:lnTo>
                    <a:pt x="85267" y="214655"/>
                  </a:lnTo>
                  <a:lnTo>
                    <a:pt x="100418" y="237439"/>
                  </a:lnTo>
                  <a:lnTo>
                    <a:pt x="195148" y="267843"/>
                  </a:lnTo>
                  <a:lnTo>
                    <a:pt x="276606" y="254546"/>
                  </a:lnTo>
                  <a:lnTo>
                    <a:pt x="286092" y="243154"/>
                  </a:lnTo>
                  <a:lnTo>
                    <a:pt x="286092" y="199466"/>
                  </a:lnTo>
                  <a:lnTo>
                    <a:pt x="301244" y="146278"/>
                  </a:lnTo>
                  <a:lnTo>
                    <a:pt x="272821" y="127279"/>
                  </a:lnTo>
                  <a:lnTo>
                    <a:pt x="236829" y="75971"/>
                  </a:lnTo>
                  <a:lnTo>
                    <a:pt x="233032" y="45593"/>
                  </a:lnTo>
                  <a:lnTo>
                    <a:pt x="210299" y="20904"/>
                  </a:lnTo>
                  <a:lnTo>
                    <a:pt x="94729" y="0"/>
                  </a:lnTo>
                  <a:lnTo>
                    <a:pt x="54952" y="30403"/>
                  </a:lnTo>
                  <a:lnTo>
                    <a:pt x="30314" y="26593"/>
                  </a:lnTo>
                  <a:lnTo>
                    <a:pt x="28422" y="66497"/>
                  </a:lnTo>
                  <a:lnTo>
                    <a:pt x="0" y="8168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62583" y="4372356"/>
              <a:ext cx="769620" cy="12496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62583" y="4799077"/>
              <a:ext cx="726947" cy="12496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46859" y="4799076"/>
              <a:ext cx="88391" cy="12496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2583" y="5225795"/>
              <a:ext cx="516635" cy="12496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62583" y="5652515"/>
              <a:ext cx="577596" cy="12496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62583" y="6079235"/>
              <a:ext cx="704088" cy="124967"/>
            </a:xfrm>
            <a:prstGeom prst="rect">
              <a:avLst/>
            </a:prstGeom>
          </p:spPr>
        </p:pic>
      </p:grpSp>
      <p:graphicFrame>
        <p:nvGraphicFramePr>
          <p:cNvPr id="50" name="object 50"/>
          <p:cNvGraphicFramePr>
            <a:graphicFrameLocks noGrp="1"/>
          </p:cNvGraphicFramePr>
          <p:nvPr/>
        </p:nvGraphicFramePr>
        <p:xfrm>
          <a:off x="5907532" y="3165094"/>
          <a:ext cx="5801995" cy="2713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6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9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76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9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7AA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9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9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91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91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91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C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91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51" name="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995415" y="3209544"/>
            <a:ext cx="475488" cy="12496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8194547" y="3209544"/>
            <a:ext cx="1278636" cy="124967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541507" y="3209544"/>
            <a:ext cx="691896" cy="124967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974079" y="3395471"/>
            <a:ext cx="1365503" cy="124967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670292" y="3395471"/>
            <a:ext cx="1243583" cy="12496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3381755"/>
            <a:ext cx="685800" cy="126491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974079" y="3528059"/>
            <a:ext cx="617220" cy="124967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7670292" y="3528059"/>
            <a:ext cx="660400" cy="125095"/>
            <a:chOff x="7670292" y="3528059"/>
            <a:chExt cx="660400" cy="125095"/>
          </a:xfrm>
        </p:grpSpPr>
        <p:pic>
          <p:nvPicPr>
            <p:cNvPr id="59" name="object 5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70292" y="3528059"/>
              <a:ext cx="419100" cy="12496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42148" y="3528059"/>
              <a:ext cx="288035" cy="124967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3518915"/>
            <a:ext cx="685800" cy="124968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974079" y="3668267"/>
            <a:ext cx="1636776" cy="124968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7670292" y="3668267"/>
            <a:ext cx="660400" cy="125095"/>
            <a:chOff x="7670292" y="3668267"/>
            <a:chExt cx="660400" cy="125095"/>
          </a:xfrm>
        </p:grpSpPr>
        <p:pic>
          <p:nvPicPr>
            <p:cNvPr id="64" name="object 6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70292" y="3668267"/>
              <a:ext cx="419100" cy="12496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42148" y="3668267"/>
              <a:ext cx="288035" cy="124968"/>
            </a:xfrm>
            <a:prstGeom prst="rect">
              <a:avLst/>
            </a:prstGeom>
          </p:spPr>
        </p:pic>
      </p:grpSp>
      <p:pic>
        <p:nvPicPr>
          <p:cNvPr id="66" name="object 6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3654552"/>
            <a:ext cx="685800" cy="124968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974079" y="3806952"/>
            <a:ext cx="1176527" cy="124968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7670292" y="3806952"/>
            <a:ext cx="1629410" cy="125095"/>
            <a:chOff x="7670292" y="3806952"/>
            <a:chExt cx="1629410" cy="125095"/>
          </a:xfrm>
        </p:grpSpPr>
        <p:pic>
          <p:nvPicPr>
            <p:cNvPr id="69" name="object 6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670292" y="3806952"/>
              <a:ext cx="629411" cy="12496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250936" y="3806953"/>
              <a:ext cx="248411" cy="12496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458200" y="3806953"/>
              <a:ext cx="841248" cy="124966"/>
            </a:xfrm>
            <a:prstGeom prst="rect">
              <a:avLst/>
            </a:prstGeom>
          </p:spPr>
        </p:pic>
      </p:grpSp>
      <p:pic>
        <p:nvPicPr>
          <p:cNvPr id="72" name="object 72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3796284"/>
            <a:ext cx="685800" cy="124968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5974079" y="3945635"/>
            <a:ext cx="661416" cy="124968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7670292" y="3945635"/>
            <a:ext cx="660400" cy="125095"/>
            <a:chOff x="7670292" y="3945635"/>
            <a:chExt cx="660400" cy="125095"/>
          </a:xfrm>
        </p:grpSpPr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70292" y="3945635"/>
              <a:ext cx="419100" cy="12496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42148" y="3945635"/>
              <a:ext cx="288035" cy="124968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3933444"/>
            <a:ext cx="685800" cy="124968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974079" y="4085844"/>
            <a:ext cx="1030605" cy="125095"/>
            <a:chOff x="5974079" y="4085844"/>
            <a:chExt cx="1030605" cy="125095"/>
          </a:xfrm>
        </p:grpSpPr>
        <p:pic>
          <p:nvPicPr>
            <p:cNvPr id="79" name="object 7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974079" y="4085844"/>
              <a:ext cx="606551" cy="12496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521195" y="4085844"/>
              <a:ext cx="483107" cy="124968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7670292" y="4085844"/>
            <a:ext cx="1082040" cy="125095"/>
            <a:chOff x="7670292" y="4085844"/>
            <a:chExt cx="1082040" cy="125095"/>
          </a:xfrm>
        </p:grpSpPr>
        <p:pic>
          <p:nvPicPr>
            <p:cNvPr id="82" name="object 8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670292" y="4085844"/>
              <a:ext cx="483107" cy="12496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103108" y="4085844"/>
              <a:ext cx="649224" cy="124968"/>
            </a:xfrm>
            <a:prstGeom prst="rect">
              <a:avLst/>
            </a:prstGeom>
          </p:spPr>
        </p:pic>
      </p:grpSp>
      <p:pic>
        <p:nvPicPr>
          <p:cNvPr id="84" name="object 8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4072128"/>
            <a:ext cx="685800" cy="124968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974079" y="4224528"/>
            <a:ext cx="731520" cy="124968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7670292" y="4224528"/>
            <a:ext cx="694944" cy="124968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4212335"/>
            <a:ext cx="685800" cy="124968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5974079" y="4363211"/>
            <a:ext cx="1207007" cy="124968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7670292" y="4363211"/>
            <a:ext cx="676655" cy="124968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4351020"/>
            <a:ext cx="685800" cy="124968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5974079" y="4503420"/>
            <a:ext cx="355091" cy="124968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7670292" y="4503420"/>
            <a:ext cx="660400" cy="125095"/>
            <a:chOff x="7670292" y="4503420"/>
            <a:chExt cx="660400" cy="125095"/>
          </a:xfrm>
        </p:grpSpPr>
        <p:pic>
          <p:nvPicPr>
            <p:cNvPr id="93" name="object 9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70292" y="4503420"/>
              <a:ext cx="419100" cy="12496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042148" y="4503420"/>
              <a:ext cx="288035" cy="124968"/>
            </a:xfrm>
            <a:prstGeom prst="rect">
              <a:avLst/>
            </a:prstGeom>
          </p:spPr>
        </p:pic>
      </p:grpSp>
      <p:pic>
        <p:nvPicPr>
          <p:cNvPr id="95" name="object 9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4489703"/>
            <a:ext cx="685800" cy="124968"/>
          </a:xfrm>
          <a:prstGeom prst="rect">
            <a:avLst/>
          </a:prstGeom>
        </p:spPr>
      </p:pic>
      <p:pic>
        <p:nvPicPr>
          <p:cNvPr id="96" name="object 96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5974079" y="4642103"/>
            <a:ext cx="957072" cy="124968"/>
          </a:xfrm>
          <a:prstGeom prst="rect">
            <a:avLst/>
          </a:prstGeom>
        </p:spPr>
      </p:pic>
      <p:pic>
        <p:nvPicPr>
          <p:cNvPr id="97" name="object 97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7691628" y="4629911"/>
            <a:ext cx="1484376" cy="124968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078211" y="4629911"/>
            <a:ext cx="685800" cy="124968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5974079" y="4780788"/>
            <a:ext cx="649224" cy="124968"/>
          </a:xfrm>
          <a:prstGeom prst="rect">
            <a:avLst/>
          </a:prstGeom>
        </p:spPr>
      </p:pic>
      <p:grpSp>
        <p:nvGrpSpPr>
          <p:cNvPr id="100" name="object 100"/>
          <p:cNvGrpSpPr/>
          <p:nvPr/>
        </p:nvGrpSpPr>
        <p:grpSpPr>
          <a:xfrm>
            <a:off x="7691628" y="4768596"/>
            <a:ext cx="3976370" cy="125095"/>
            <a:chOff x="7691628" y="4768596"/>
            <a:chExt cx="3976370" cy="125095"/>
          </a:xfrm>
        </p:grpSpPr>
        <p:pic>
          <p:nvPicPr>
            <p:cNvPr id="101" name="object 10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691628" y="4768596"/>
              <a:ext cx="1935479" cy="12496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575292" y="4768596"/>
              <a:ext cx="2092452" cy="124968"/>
            </a:xfrm>
            <a:prstGeom prst="rect">
              <a:avLst/>
            </a:prstGeom>
          </p:spPr>
        </p:pic>
      </p:grpSp>
      <p:pic>
        <p:nvPicPr>
          <p:cNvPr id="103" name="object 103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5974079" y="4920997"/>
            <a:ext cx="1179576" cy="124966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7691628" y="4907281"/>
            <a:ext cx="2017776" cy="124966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5974079" y="5059679"/>
            <a:ext cx="1050035" cy="124968"/>
          </a:xfrm>
          <a:prstGeom prst="rect">
            <a:avLst/>
          </a:prstGeom>
        </p:spPr>
      </p:pic>
      <p:pic>
        <p:nvPicPr>
          <p:cNvPr id="106" name="object 106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7691628" y="5045964"/>
            <a:ext cx="893064" cy="126492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5974079" y="5199888"/>
            <a:ext cx="1078992" cy="124968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7691628" y="5186171"/>
            <a:ext cx="1110996" cy="124967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974079" y="5338573"/>
            <a:ext cx="868679" cy="124966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7691628" y="5324857"/>
            <a:ext cx="893064" cy="124966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5974079" y="5477255"/>
            <a:ext cx="858012" cy="124968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7691628" y="5465064"/>
            <a:ext cx="624840" cy="124968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5974079" y="5617464"/>
            <a:ext cx="986027" cy="124968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7691628" y="5603747"/>
            <a:ext cx="461772" cy="124968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974079" y="5756147"/>
            <a:ext cx="949451" cy="124968"/>
          </a:xfrm>
          <a:prstGeom prst="rect">
            <a:avLst/>
          </a:prstGeom>
        </p:spPr>
      </p:pic>
      <p:grpSp>
        <p:nvGrpSpPr>
          <p:cNvPr id="116" name="object 116"/>
          <p:cNvGrpSpPr/>
          <p:nvPr/>
        </p:nvGrpSpPr>
        <p:grpSpPr>
          <a:xfrm>
            <a:off x="7691628" y="5745479"/>
            <a:ext cx="3904615" cy="125095"/>
            <a:chOff x="7691628" y="5745479"/>
            <a:chExt cx="3904615" cy="125095"/>
          </a:xfrm>
        </p:grpSpPr>
        <p:pic>
          <p:nvPicPr>
            <p:cNvPr id="117" name="object 11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691628" y="5745479"/>
              <a:ext cx="2851404" cy="124968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0494264" y="5745479"/>
              <a:ext cx="298703" cy="124968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0742676" y="5745479"/>
              <a:ext cx="853440" cy="124968"/>
            </a:xfrm>
            <a:prstGeom prst="rect">
              <a:avLst/>
            </a:prstGeom>
          </p:spPr>
        </p:pic>
      </p:grpSp>
      <p:pic>
        <p:nvPicPr>
          <p:cNvPr id="120" name="object 120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1585447" y="2479548"/>
            <a:ext cx="121920" cy="118872"/>
          </a:xfrm>
          <a:prstGeom prst="rect">
            <a:avLst/>
          </a:prstGeom>
        </p:spPr>
      </p:pic>
      <p:sp>
        <p:nvSpPr>
          <p:cNvPr id="121" name="object 121"/>
          <p:cNvSpPr/>
          <p:nvPr/>
        </p:nvSpPr>
        <p:spPr>
          <a:xfrm>
            <a:off x="11585447" y="2709672"/>
            <a:ext cx="121920" cy="120650"/>
          </a:xfrm>
          <a:custGeom>
            <a:avLst/>
            <a:gdLst/>
            <a:ahLst/>
            <a:cxnLst/>
            <a:rect l="l" t="t" r="r" b="b"/>
            <a:pathLst>
              <a:path w="121920" h="120650">
                <a:moveTo>
                  <a:pt x="121920" y="0"/>
                </a:moveTo>
                <a:lnTo>
                  <a:pt x="0" y="0"/>
                </a:lnTo>
                <a:lnTo>
                  <a:pt x="0" y="120141"/>
                </a:lnTo>
                <a:lnTo>
                  <a:pt x="121920" y="120141"/>
                </a:lnTo>
                <a:lnTo>
                  <a:pt x="12192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" y="118870"/>
            <a:ext cx="11946636" cy="6620254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465065" y="2433066"/>
          <a:ext cx="7541895" cy="3138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3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1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15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NBRE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ts val="166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SCOT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78994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Coordonnateur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d’inst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ll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916">
                <a:tc>
                  <a:txBody>
                    <a:bodyPr/>
                    <a:lstStyle/>
                    <a:p>
                      <a:pPr marL="635">
                        <a:lnSpc>
                          <a:spcPts val="1555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GRAND</a:t>
                      </a:r>
                      <a:r>
                        <a:rPr sz="14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l’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ggl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é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ati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essine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03/02/2022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789">
                <a:tc>
                  <a:txBody>
                    <a:bodyPr/>
                    <a:lstStyle/>
                    <a:p>
                      <a:pPr marL="635">
                        <a:lnSpc>
                          <a:spcPts val="1555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400" b="1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OI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SCoT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Grand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Vendômois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5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04/02/2022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917">
                <a:tc>
                  <a:txBody>
                    <a:bodyPr/>
                    <a:lstStyle/>
                    <a:p>
                      <a:pPr marL="635">
                        <a:lnSpc>
                          <a:spcPts val="1555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FRANCHE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SCoT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l’agglomération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bisontine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5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09/02/2022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789"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VE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LL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ITAIN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56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SCoT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Bergeracois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11/02/2022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917"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AU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</a:t>
                      </a:r>
                      <a:r>
                        <a:rPr sz="1400" b="1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RHONE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LPES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56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SCoT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Coeur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Faucigny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16/02/2022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789"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OVENC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LPE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’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AZ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SCoT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Provence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Verte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Verdon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17/02/2022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917"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NORMANDIE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SCoT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Caux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Vallée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Seine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17/02/2022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789"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HAUTS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FRANCE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’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Arr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age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oi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21/02/2022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917"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BRETAGNE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SCoT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communautés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Pays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de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21/02/2022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789"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400" b="1" spc="-1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L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OIRE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SCOT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du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Pays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Saint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Malo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22/02/2022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4917"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OCCITANIE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56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ogne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22/02/2022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6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635">
                        <a:lnSpc>
                          <a:spcPts val="158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SCo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Ré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io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8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15/10/2021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D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359663" y="327659"/>
            <a:ext cx="9732645" cy="5674360"/>
            <a:chOff x="359663" y="327659"/>
            <a:chExt cx="9732645" cy="567436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4935" y="448055"/>
              <a:ext cx="4126991" cy="4328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663" y="327659"/>
              <a:ext cx="4044696" cy="56738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1364" y="5960364"/>
            <a:ext cx="1921764" cy="7787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58596" y="1213103"/>
            <a:ext cx="10165080" cy="5187950"/>
            <a:chOff x="958596" y="1213103"/>
            <a:chExt cx="10165080" cy="5187950"/>
          </a:xfrm>
        </p:grpSpPr>
        <p:sp>
          <p:nvSpPr>
            <p:cNvPr id="4" name="object 4"/>
            <p:cNvSpPr/>
            <p:nvPr/>
          </p:nvSpPr>
          <p:spPr>
            <a:xfrm>
              <a:off x="9102852" y="1213103"/>
              <a:ext cx="0" cy="5187950"/>
            </a:xfrm>
            <a:custGeom>
              <a:avLst/>
              <a:gdLst/>
              <a:ahLst/>
              <a:cxnLst/>
              <a:rect l="l" t="t" r="r" b="b"/>
              <a:pathLst>
                <a:path h="5187950">
                  <a:moveTo>
                    <a:pt x="0" y="0"/>
                  </a:moveTo>
                  <a:lnTo>
                    <a:pt x="0" y="5187391"/>
                  </a:lnTo>
                </a:path>
              </a:pathLst>
            </a:custGeom>
            <a:ln w="6096">
              <a:solidFill>
                <a:srgbClr val="C935BB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58596" y="1757171"/>
              <a:ext cx="10165080" cy="286385"/>
            </a:xfrm>
            <a:custGeom>
              <a:avLst/>
              <a:gdLst/>
              <a:ahLst/>
              <a:cxnLst/>
              <a:rect l="l" t="t" r="r" b="b"/>
              <a:pathLst>
                <a:path w="10165080" h="286385">
                  <a:moveTo>
                    <a:pt x="10021824" y="0"/>
                  </a:moveTo>
                  <a:lnTo>
                    <a:pt x="0" y="0"/>
                  </a:lnTo>
                  <a:lnTo>
                    <a:pt x="0" y="286003"/>
                  </a:lnTo>
                  <a:lnTo>
                    <a:pt x="10021824" y="286003"/>
                  </a:lnTo>
                  <a:lnTo>
                    <a:pt x="10165080" y="143001"/>
                  </a:lnTo>
                  <a:lnTo>
                    <a:pt x="1002182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58596" y="3168395"/>
            <a:ext cx="1900555" cy="553720"/>
          </a:xfrm>
          <a:prstGeom prst="rect">
            <a:avLst/>
          </a:prstGeom>
          <a:ln w="9144">
            <a:solidFill>
              <a:srgbClr val="FFC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746760" marR="266065" indent="-498475">
              <a:lnSpc>
                <a:spcPct val="100000"/>
              </a:lnSpc>
              <a:spcBef>
                <a:spcPts val="165"/>
              </a:spcBef>
            </a:pPr>
            <a:r>
              <a:rPr sz="1600" b="1" spc="-5" dirty="0">
                <a:latin typeface="Calibri"/>
                <a:cs typeface="Calibri"/>
              </a:rPr>
              <a:t>Plan</a:t>
            </a:r>
            <a:r>
              <a:rPr sz="1600" b="1" spc="-90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b</a:t>
            </a:r>
            <a:r>
              <a:rPr sz="1600" b="1" spc="-15" dirty="0">
                <a:latin typeface="Calibri"/>
                <a:cs typeface="Calibri"/>
              </a:rPr>
              <a:t>io</a:t>
            </a:r>
            <a:r>
              <a:rPr sz="1600" b="1" spc="-25" dirty="0">
                <a:latin typeface="Calibri"/>
                <a:cs typeface="Calibri"/>
              </a:rPr>
              <a:t>d</a:t>
            </a:r>
            <a:r>
              <a:rPr sz="1600" b="1" spc="-15" dirty="0">
                <a:latin typeface="Calibri"/>
                <a:cs typeface="Calibri"/>
              </a:rPr>
              <a:t>i</a:t>
            </a:r>
            <a:r>
              <a:rPr sz="1600" b="1" spc="-30" dirty="0">
                <a:latin typeface="Calibri"/>
                <a:cs typeface="Calibri"/>
              </a:rPr>
              <a:t>v</a:t>
            </a:r>
            <a:r>
              <a:rPr sz="1600" b="1" spc="-20" dirty="0">
                <a:latin typeface="Calibri"/>
                <a:cs typeface="Calibri"/>
              </a:rPr>
              <a:t>e</a:t>
            </a:r>
            <a:r>
              <a:rPr sz="1600" b="1" spc="-45" dirty="0">
                <a:latin typeface="Calibri"/>
                <a:cs typeface="Calibri"/>
              </a:rPr>
              <a:t>r</a:t>
            </a:r>
            <a:r>
              <a:rPr sz="1600" b="1" spc="-20" dirty="0">
                <a:latin typeface="Calibri"/>
                <a:cs typeface="Calibri"/>
              </a:rPr>
              <a:t>s</a:t>
            </a:r>
            <a:r>
              <a:rPr sz="1600" b="1" spc="-15" dirty="0">
                <a:latin typeface="Calibri"/>
                <a:cs typeface="Calibri"/>
              </a:rPr>
              <a:t>i</a:t>
            </a:r>
            <a:r>
              <a:rPr sz="1600" b="1" spc="-45" dirty="0">
                <a:latin typeface="Calibri"/>
                <a:cs typeface="Calibri"/>
              </a:rPr>
              <a:t>t</a:t>
            </a:r>
            <a:r>
              <a:rPr sz="1600" b="1" spc="-5" dirty="0">
                <a:latin typeface="Calibri"/>
                <a:cs typeface="Calibri"/>
              </a:rPr>
              <a:t>é  </a:t>
            </a:r>
            <a:r>
              <a:rPr sz="1600" b="1" spc="-25" dirty="0">
                <a:latin typeface="Calibri"/>
                <a:cs typeface="Calibri"/>
              </a:rPr>
              <a:t>2018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6144" y="758951"/>
            <a:ext cx="6590030" cy="350520"/>
          </a:xfrm>
          <a:prstGeom prst="rect">
            <a:avLst/>
          </a:prstGeom>
          <a:ln w="9144">
            <a:solidFill>
              <a:srgbClr val="FFC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20"/>
              </a:spcBef>
            </a:pPr>
            <a:r>
              <a:rPr sz="1800" b="1" spc="-10" dirty="0">
                <a:latin typeface="Calibri"/>
                <a:cs typeface="Calibri"/>
              </a:rPr>
              <a:t>Conseils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10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Défense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Ecologique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94276" y="1168908"/>
            <a:ext cx="2693035" cy="554990"/>
          </a:xfrm>
          <a:prstGeom prst="rect">
            <a:avLst/>
          </a:prstGeom>
          <a:ln w="9144">
            <a:solidFill>
              <a:srgbClr val="FFC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R="23495" algn="ctr">
              <a:lnSpc>
                <a:spcPct val="100000"/>
              </a:lnSpc>
              <a:spcBef>
                <a:spcPts val="170"/>
              </a:spcBef>
            </a:pPr>
            <a:r>
              <a:rPr sz="1600" b="1" spc="-5" dirty="0">
                <a:latin typeface="Calibri"/>
                <a:cs typeface="Calibri"/>
              </a:rPr>
              <a:t>Propositions</a:t>
            </a:r>
            <a:r>
              <a:rPr sz="1600" b="1" spc="-8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de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la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convention</a:t>
            </a:r>
            <a:endParaRPr sz="1600">
              <a:latin typeface="Calibri"/>
              <a:cs typeface="Calibri"/>
            </a:endParaRPr>
          </a:p>
          <a:p>
            <a:pPr marR="7620" algn="ctr">
              <a:lnSpc>
                <a:spcPct val="100000"/>
              </a:lnSpc>
              <a:spcBef>
                <a:spcPts val="5"/>
              </a:spcBef>
            </a:pPr>
            <a:r>
              <a:rPr sz="1600" b="1" spc="-20" dirty="0">
                <a:latin typeface="Calibri"/>
                <a:cs typeface="Calibri"/>
              </a:rPr>
              <a:t>citoyenne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pour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le</a:t>
            </a:r>
            <a:r>
              <a:rPr sz="1600" b="1" spc="-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climat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41548" y="2124455"/>
            <a:ext cx="4485640" cy="905510"/>
          </a:xfrm>
          <a:prstGeom prst="rect">
            <a:avLst/>
          </a:prstGeom>
          <a:ln w="9144">
            <a:solidFill>
              <a:srgbClr val="333D5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06375" marR="196215" algn="ctr">
              <a:lnSpc>
                <a:spcPct val="100000"/>
              </a:lnSpc>
              <a:spcBef>
                <a:spcPts val="180"/>
              </a:spcBef>
            </a:pPr>
            <a:r>
              <a:rPr sz="1400" b="1" spc="-5" dirty="0">
                <a:latin typeface="Calibri"/>
                <a:cs typeface="Calibri"/>
              </a:rPr>
              <a:t>GT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«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ZAN</a:t>
            </a:r>
            <a:r>
              <a:rPr sz="1400" b="1" dirty="0">
                <a:latin typeface="Calibri"/>
                <a:cs typeface="Calibri"/>
              </a:rPr>
              <a:t> »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5</a:t>
            </a:r>
            <a:r>
              <a:rPr sz="1400" b="1" spc="-5" dirty="0">
                <a:latin typeface="Calibri"/>
                <a:cs typeface="Calibri"/>
              </a:rPr>
              <a:t> groupes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travail</a:t>
            </a:r>
            <a:r>
              <a:rPr sz="1400" b="1" spc="-10" dirty="0">
                <a:latin typeface="Calibri"/>
                <a:cs typeface="Calibri"/>
              </a:rPr>
              <a:t> partenariaux</a:t>
            </a:r>
            <a:r>
              <a:rPr sz="1400" b="1" spc="-9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entre</a:t>
            </a:r>
            <a:r>
              <a:rPr sz="1400" b="1" spc="-9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24 </a:t>
            </a:r>
            <a:r>
              <a:rPr sz="1400" b="1" spc="-30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juillet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2019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et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7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juillet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2020</a:t>
            </a:r>
            <a:endParaRPr sz="1400">
              <a:latin typeface="Calibri"/>
              <a:cs typeface="Calibri"/>
            </a:endParaRPr>
          </a:p>
          <a:p>
            <a:pPr marL="9525" algn="ctr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In</a:t>
            </a:r>
            <a:r>
              <a:rPr sz="1400" b="1" spc="-10" dirty="0">
                <a:latin typeface="Calibri"/>
                <a:cs typeface="Calibri"/>
              </a:rPr>
              <a:t>s</a:t>
            </a:r>
            <a:r>
              <a:rPr sz="1400" b="1" dirty="0">
                <a:latin typeface="Calibri"/>
                <a:cs typeface="Calibri"/>
              </a:rPr>
              <a:t>tru</a:t>
            </a:r>
            <a:r>
              <a:rPr sz="1400" b="1" spc="-5" dirty="0">
                <a:latin typeface="Calibri"/>
                <a:cs typeface="Calibri"/>
              </a:rPr>
              <a:t>c</a:t>
            </a:r>
            <a:r>
              <a:rPr sz="1400" b="1" spc="5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ions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aux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Pr</a:t>
            </a:r>
            <a:r>
              <a:rPr sz="1400" b="1" spc="-25" dirty="0">
                <a:latin typeface="Calibri"/>
                <a:cs typeface="Calibri"/>
              </a:rPr>
              <a:t>é</a:t>
            </a:r>
            <a:r>
              <a:rPr sz="1400" b="1" spc="-40" dirty="0">
                <a:latin typeface="Calibri"/>
                <a:cs typeface="Calibri"/>
              </a:rPr>
              <a:t>f</a:t>
            </a:r>
            <a:r>
              <a:rPr sz="1400" b="1" spc="-25" dirty="0">
                <a:latin typeface="Calibri"/>
                <a:cs typeface="Calibri"/>
              </a:rPr>
              <a:t>e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s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ju</a:t>
            </a:r>
            <a:r>
              <a:rPr sz="1400" b="1" spc="5" dirty="0">
                <a:latin typeface="Calibri"/>
                <a:cs typeface="Calibri"/>
              </a:rPr>
              <a:t>i</a:t>
            </a:r>
            <a:r>
              <a:rPr sz="1400" b="1" dirty="0">
                <a:latin typeface="Calibri"/>
                <a:cs typeface="Calibri"/>
              </a:rPr>
              <a:t>ll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2019</a:t>
            </a:r>
            <a:endParaRPr sz="1400">
              <a:latin typeface="Calibri"/>
              <a:cs typeface="Calibri"/>
            </a:endParaRPr>
          </a:p>
          <a:p>
            <a:pPr marL="10160" algn="ctr">
              <a:lnSpc>
                <a:spcPct val="100000"/>
              </a:lnSpc>
            </a:pPr>
            <a:r>
              <a:rPr sz="1400" b="1" dirty="0">
                <a:latin typeface="Calibri"/>
                <a:cs typeface="Calibri"/>
              </a:rPr>
              <a:t>2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enq</a:t>
            </a:r>
            <a:r>
              <a:rPr sz="1400" b="1" spc="-10" dirty="0">
                <a:latin typeface="Calibri"/>
                <a:cs typeface="Calibri"/>
              </a:rPr>
              <a:t>u</a:t>
            </a:r>
            <a:r>
              <a:rPr sz="1400" b="1" spc="-25" dirty="0">
                <a:latin typeface="Calibri"/>
                <a:cs typeface="Calibri"/>
              </a:rPr>
              <a:t>ê</a:t>
            </a:r>
            <a:r>
              <a:rPr sz="1400" b="1" spc="-20" dirty="0">
                <a:latin typeface="Calibri"/>
                <a:cs typeface="Calibri"/>
              </a:rPr>
              <a:t>t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s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en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ligne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8596" y="2138172"/>
            <a:ext cx="2147570" cy="701040"/>
          </a:xfrm>
          <a:prstGeom prst="rect">
            <a:avLst/>
          </a:prstGeom>
          <a:ln w="9144">
            <a:solidFill>
              <a:srgbClr val="333D5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224790" marR="207010" indent="-1905" algn="ctr">
              <a:lnSpc>
                <a:spcPct val="100000"/>
              </a:lnSpc>
              <a:spcBef>
                <a:spcPts val="185"/>
              </a:spcBef>
            </a:pPr>
            <a:r>
              <a:rPr sz="1400" b="1" spc="-5" dirty="0">
                <a:latin typeface="Calibri"/>
                <a:cs typeface="Calibri"/>
              </a:rPr>
              <a:t>Remise </a:t>
            </a:r>
            <a:r>
              <a:rPr sz="1400" b="1" dirty="0">
                <a:latin typeface="Calibri"/>
                <a:cs typeface="Calibri"/>
              </a:rPr>
              <a:t>des </a:t>
            </a:r>
            <a:r>
              <a:rPr sz="1400" b="1" spc="-10" dirty="0">
                <a:latin typeface="Calibri"/>
                <a:cs typeface="Calibri"/>
              </a:rPr>
              <a:t>rapports 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(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spc="-10" dirty="0">
                <a:latin typeface="Calibri"/>
                <a:cs typeface="Calibri"/>
              </a:rPr>
              <a:t>s</a:t>
            </a:r>
            <a:r>
              <a:rPr sz="1400" b="1" spc="-25" dirty="0">
                <a:latin typeface="Calibri"/>
                <a:cs typeface="Calibri"/>
              </a:rPr>
              <a:t>C</a:t>
            </a:r>
            <a:r>
              <a:rPr sz="1400" b="1" spc="-50" dirty="0">
                <a:latin typeface="Calibri"/>
                <a:cs typeface="Calibri"/>
              </a:rPr>
              <a:t>O</a:t>
            </a:r>
            <a:r>
              <a:rPr sz="1400" b="1" dirty="0">
                <a:latin typeface="Calibri"/>
                <a:cs typeface="Calibri"/>
              </a:rPr>
              <a:t>,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</a:t>
            </a:r>
            <a:r>
              <a:rPr sz="1400" b="1" spc="-3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10" dirty="0">
                <a:latin typeface="Calibri"/>
                <a:cs typeface="Calibri"/>
              </a:rPr>
              <a:t>n</a:t>
            </a:r>
            <a:r>
              <a:rPr sz="1400" b="1" spc="-5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114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S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spc="-45" dirty="0">
                <a:latin typeface="Calibri"/>
                <a:cs typeface="Calibri"/>
              </a:rPr>
              <a:t>r</a:t>
            </a:r>
            <a:r>
              <a:rPr sz="1400" b="1" spc="-25" dirty="0">
                <a:latin typeface="Calibri"/>
                <a:cs typeface="Calibri"/>
              </a:rPr>
              <a:t>a</a:t>
            </a:r>
            <a:r>
              <a:rPr sz="1400" b="1" spc="-20" dirty="0">
                <a:latin typeface="Calibri"/>
                <a:cs typeface="Calibri"/>
              </a:rPr>
              <a:t>t</a:t>
            </a:r>
            <a:r>
              <a:rPr sz="1400" b="1" spc="-15" dirty="0">
                <a:latin typeface="Calibri"/>
                <a:cs typeface="Calibri"/>
              </a:rPr>
              <a:t>é</a:t>
            </a:r>
            <a:r>
              <a:rPr sz="1400" b="1" spc="-20" dirty="0">
                <a:latin typeface="Calibri"/>
                <a:cs typeface="Calibri"/>
              </a:rPr>
              <a:t>g</a:t>
            </a:r>
            <a:r>
              <a:rPr sz="1400" b="1" spc="-10" dirty="0">
                <a:latin typeface="Calibri"/>
                <a:cs typeface="Calibri"/>
              </a:rPr>
              <a:t>i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,  </a:t>
            </a:r>
            <a:r>
              <a:rPr sz="1400" b="1" spc="-40" dirty="0">
                <a:latin typeface="Calibri"/>
                <a:cs typeface="Calibri"/>
              </a:rPr>
              <a:t>CE</a:t>
            </a:r>
            <a:r>
              <a:rPr sz="1400" b="1" spc="-150" dirty="0">
                <a:latin typeface="Calibri"/>
                <a:cs typeface="Calibri"/>
              </a:rPr>
              <a:t>V</a:t>
            </a:r>
            <a:r>
              <a:rPr sz="1400" b="1" dirty="0">
                <a:latin typeface="Calibri"/>
                <a:cs typeface="Calibri"/>
              </a:rPr>
              <a:t>,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C</a:t>
            </a:r>
            <a:r>
              <a:rPr sz="1400" b="1" spc="-5" dirty="0">
                <a:latin typeface="Calibri"/>
                <a:cs typeface="Calibri"/>
              </a:rPr>
              <a:t>GED</a:t>
            </a:r>
            <a:r>
              <a:rPr sz="1400" b="1" dirty="0">
                <a:latin typeface="Calibri"/>
                <a:cs typeface="Calibri"/>
              </a:rPr>
              <a:t>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16552" y="3197351"/>
            <a:ext cx="5489575" cy="1109980"/>
          </a:xfrm>
          <a:prstGeom prst="rect">
            <a:avLst/>
          </a:prstGeom>
          <a:ln w="9144">
            <a:solidFill>
              <a:srgbClr val="A3A3A3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260985" marR="252729" algn="ctr">
              <a:lnSpc>
                <a:spcPct val="100000"/>
              </a:lnSpc>
              <a:spcBef>
                <a:spcPts val="185"/>
              </a:spcBef>
            </a:pPr>
            <a:r>
              <a:rPr sz="1400" b="1" spc="-25" dirty="0">
                <a:latin typeface="Calibri"/>
                <a:cs typeface="Calibri"/>
              </a:rPr>
              <a:t>F</a:t>
            </a:r>
            <a:r>
              <a:rPr sz="1400" b="1" spc="-5" dirty="0">
                <a:latin typeface="Calibri"/>
                <a:cs typeface="Calibri"/>
              </a:rPr>
              <a:t>eu</a:t>
            </a:r>
            <a:r>
              <a:rPr sz="1400" b="1" spc="5" dirty="0">
                <a:latin typeface="Calibri"/>
                <a:cs typeface="Calibri"/>
              </a:rPr>
              <a:t>i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le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ou</a:t>
            </a:r>
            <a:r>
              <a:rPr sz="1400" b="1" spc="-2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10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en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1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ois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a</a:t>
            </a:r>
            <a:r>
              <a:rPr sz="1400" b="1" spc="-50" dirty="0">
                <a:latin typeface="Calibri"/>
                <a:cs typeface="Calibri"/>
              </a:rPr>
              <a:t>x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s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pour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at</a:t>
            </a:r>
            <a:r>
              <a:rPr sz="1400" b="1" spc="-20" dirty="0">
                <a:latin typeface="Calibri"/>
                <a:cs typeface="Calibri"/>
              </a:rPr>
              <a:t>t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i</a:t>
            </a:r>
            <a:r>
              <a:rPr sz="1400" b="1" spc="-10" dirty="0">
                <a:latin typeface="Calibri"/>
                <a:cs typeface="Calibri"/>
              </a:rPr>
              <a:t>nd</a:t>
            </a:r>
            <a:r>
              <a:rPr sz="1400" b="1" spc="-2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10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«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35" dirty="0">
                <a:latin typeface="Calibri"/>
                <a:cs typeface="Calibri"/>
              </a:rPr>
              <a:t>z</a:t>
            </a:r>
            <a:r>
              <a:rPr sz="1400" b="1" spc="-10" dirty="0">
                <a:latin typeface="Calibri"/>
                <a:cs typeface="Calibri"/>
              </a:rPr>
              <a:t>é</a:t>
            </a:r>
            <a:r>
              <a:rPr sz="1400" b="1" spc="-2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o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5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tifi</a:t>
            </a:r>
            <a:r>
              <a:rPr sz="1400" b="1" spc="-5" dirty="0">
                <a:latin typeface="Calibri"/>
                <a:cs typeface="Calibri"/>
              </a:rPr>
              <a:t>ci</a:t>
            </a:r>
            <a:r>
              <a:rPr sz="1400" b="1" dirty="0">
                <a:latin typeface="Calibri"/>
                <a:cs typeface="Calibri"/>
              </a:rPr>
              <a:t>alis</a:t>
            </a:r>
            <a:r>
              <a:rPr sz="1400" b="1" spc="-10" dirty="0">
                <a:latin typeface="Calibri"/>
                <a:cs typeface="Calibri"/>
              </a:rPr>
              <a:t>at</a:t>
            </a:r>
            <a:r>
              <a:rPr sz="1400" b="1" dirty="0">
                <a:latin typeface="Calibri"/>
                <a:cs typeface="Calibri"/>
              </a:rPr>
              <a:t>ion  </a:t>
            </a:r>
            <a:r>
              <a:rPr sz="1400" b="1" spc="-10" dirty="0">
                <a:latin typeface="Calibri"/>
                <a:cs typeface="Calibri"/>
              </a:rPr>
              <a:t>nette</a:t>
            </a:r>
            <a:r>
              <a:rPr sz="1400" b="1" spc="-1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»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en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2050</a:t>
            </a:r>
            <a:endParaRPr sz="1400">
              <a:latin typeface="Calibri"/>
              <a:cs typeface="Calibri"/>
            </a:endParaRPr>
          </a:p>
          <a:p>
            <a:pPr marL="1509395" marR="1496060" algn="ctr">
              <a:lnSpc>
                <a:spcPct val="100000"/>
              </a:lnSpc>
            </a:pPr>
            <a:r>
              <a:rPr sz="1400" b="1" spc="-15" dirty="0">
                <a:latin typeface="Calibri"/>
                <a:cs typeface="Calibri"/>
              </a:rPr>
              <a:t>A</a:t>
            </a:r>
            <a:r>
              <a:rPr sz="1400" b="1" spc="-50" dirty="0">
                <a:latin typeface="Calibri"/>
                <a:cs typeface="Calibri"/>
              </a:rPr>
              <a:t>x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1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onn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î</a:t>
            </a:r>
            <a:r>
              <a:rPr sz="1400" b="1" spc="-5" dirty="0">
                <a:latin typeface="Calibri"/>
                <a:cs typeface="Calibri"/>
              </a:rPr>
              <a:t>t</a:t>
            </a:r>
            <a:r>
              <a:rPr sz="1400" b="1" spc="-2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10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ommuniquer  </a:t>
            </a:r>
            <a:r>
              <a:rPr sz="1400" b="1" spc="-15" dirty="0">
                <a:latin typeface="Calibri"/>
                <a:cs typeface="Calibri"/>
              </a:rPr>
              <a:t>A</a:t>
            </a:r>
            <a:r>
              <a:rPr sz="1400" b="1" spc="-50" dirty="0">
                <a:latin typeface="Calibri"/>
                <a:cs typeface="Calibri"/>
              </a:rPr>
              <a:t>x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2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En</a:t>
            </a:r>
            <a:r>
              <a:rPr sz="1400" b="1" spc="-10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ad</a:t>
            </a:r>
            <a:r>
              <a:rPr sz="1400" b="1" spc="-20" dirty="0">
                <a:latin typeface="Calibri"/>
                <a:cs typeface="Calibri"/>
              </a:rPr>
              <a:t>r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r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Plan</a:t>
            </a:r>
            <a:r>
              <a:rPr sz="1400" b="1" spc="5" dirty="0">
                <a:latin typeface="Calibri"/>
                <a:cs typeface="Calibri"/>
              </a:rPr>
              <a:t>i</a:t>
            </a:r>
            <a:r>
              <a:rPr sz="1400" b="1" spc="-15" dirty="0">
                <a:latin typeface="Calibri"/>
                <a:cs typeface="Calibri"/>
              </a:rPr>
              <a:t>f</a:t>
            </a:r>
            <a:r>
              <a:rPr sz="1400" b="1" dirty="0">
                <a:latin typeface="Calibri"/>
                <a:cs typeface="Calibri"/>
              </a:rPr>
              <a:t>i</a:t>
            </a:r>
            <a:r>
              <a:rPr sz="1400" b="1" spc="-10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r</a:t>
            </a:r>
            <a:endParaRPr sz="14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400" b="1" spc="-15" dirty="0">
                <a:latin typeface="Calibri"/>
                <a:cs typeface="Calibri"/>
              </a:rPr>
              <a:t>A</a:t>
            </a:r>
            <a:r>
              <a:rPr sz="1400" b="1" spc="-50" dirty="0">
                <a:latin typeface="Calibri"/>
                <a:cs typeface="Calibri"/>
              </a:rPr>
              <a:t>x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3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Ac</a:t>
            </a:r>
            <a:r>
              <a:rPr sz="1400" b="1" spc="-10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ompagner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t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30" dirty="0">
                <a:latin typeface="Calibri"/>
                <a:cs typeface="Calibri"/>
              </a:rPr>
              <a:t>v</a:t>
            </a:r>
            <a:r>
              <a:rPr sz="1400" b="1" dirty="0">
                <a:latin typeface="Calibri"/>
                <a:cs typeface="Calibri"/>
              </a:rPr>
              <a:t>alori</a:t>
            </a:r>
            <a:r>
              <a:rPr sz="1400" b="1" spc="5" dirty="0">
                <a:latin typeface="Calibri"/>
                <a:cs typeface="Calibri"/>
              </a:rPr>
              <a:t>s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49795" y="4474464"/>
            <a:ext cx="4598035" cy="292735"/>
          </a:xfrm>
          <a:prstGeom prst="rect">
            <a:avLst/>
          </a:prstGeom>
          <a:ln w="9144">
            <a:solidFill>
              <a:srgbClr val="8495AE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195"/>
              </a:spcBef>
            </a:pPr>
            <a:r>
              <a:rPr sz="1400" b="1" spc="-5" dirty="0">
                <a:latin typeface="Calibri"/>
                <a:cs typeface="Calibri"/>
              </a:rPr>
              <a:t>Loi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du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22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août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2021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«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Climat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résilience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»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article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191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à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226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49795" y="4881371"/>
            <a:ext cx="4598035" cy="699770"/>
          </a:xfrm>
          <a:prstGeom prst="rect">
            <a:avLst/>
          </a:prstGeom>
          <a:ln w="9144">
            <a:solidFill>
              <a:srgbClr val="8495AE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199390" marR="180340" algn="ctr">
              <a:lnSpc>
                <a:spcPct val="100000"/>
              </a:lnSpc>
              <a:spcBef>
                <a:spcPts val="190"/>
              </a:spcBef>
            </a:pPr>
            <a:r>
              <a:rPr sz="1400" b="1" dirty="0">
                <a:latin typeface="Calibri"/>
                <a:cs typeface="Calibri"/>
              </a:rPr>
              <a:t>Dispositifs </a:t>
            </a:r>
            <a:r>
              <a:rPr sz="1400" b="1" spc="-20" dirty="0">
                <a:latin typeface="Calibri"/>
                <a:cs typeface="Calibri"/>
              </a:rPr>
              <a:t>d’accompagnement </a:t>
            </a:r>
            <a:r>
              <a:rPr sz="1400" b="1" spc="-10" dirty="0">
                <a:latin typeface="Calibri"/>
                <a:cs typeface="Calibri"/>
              </a:rPr>
              <a:t>France Relance </a:t>
            </a:r>
            <a:r>
              <a:rPr sz="1400" b="1" spc="-5" dirty="0">
                <a:latin typeface="Calibri"/>
                <a:cs typeface="Calibri"/>
              </a:rPr>
              <a:t>(Fonds </a:t>
            </a:r>
            <a:r>
              <a:rPr sz="1400" b="1" dirty="0">
                <a:latin typeface="Calibri"/>
                <a:cs typeface="Calibri"/>
              </a:rPr>
              <a:t> Friches, </a:t>
            </a:r>
            <a:r>
              <a:rPr sz="1400" b="1" spc="-10" dirty="0">
                <a:latin typeface="Calibri"/>
                <a:cs typeface="Calibri"/>
              </a:rPr>
              <a:t>fonds </a:t>
            </a:r>
            <a:r>
              <a:rPr sz="1400" b="1" dirty="0">
                <a:latin typeface="Calibri"/>
                <a:cs typeface="Calibri"/>
              </a:rPr>
              <a:t>de </a:t>
            </a:r>
            <a:r>
              <a:rPr sz="1400" b="1" spc="-10" dirty="0">
                <a:latin typeface="Calibri"/>
                <a:cs typeface="Calibri"/>
              </a:rPr>
              <a:t>restructuration </a:t>
            </a:r>
            <a:r>
              <a:rPr sz="1400" b="1" dirty="0">
                <a:latin typeface="Calibri"/>
                <a:cs typeface="Calibri"/>
              </a:rPr>
              <a:t>des locaux </a:t>
            </a:r>
            <a:r>
              <a:rPr sz="1400" b="1" spc="-20" dirty="0">
                <a:latin typeface="Calibri"/>
                <a:cs typeface="Calibri"/>
              </a:rPr>
              <a:t>d’activité, </a:t>
            </a:r>
            <a:r>
              <a:rPr sz="1400" b="1" dirty="0">
                <a:latin typeface="Calibri"/>
                <a:cs typeface="Calibri"/>
              </a:rPr>
              <a:t>de </a:t>
            </a:r>
            <a:r>
              <a:rPr sz="1400" b="1" spc="-30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spc="-100" dirty="0">
                <a:latin typeface="Calibri"/>
                <a:cs typeface="Calibri"/>
              </a:rPr>
              <a:t>’</a:t>
            </a:r>
            <a:r>
              <a:rPr sz="1400" b="1" spc="-10" dirty="0">
                <a:latin typeface="Calibri"/>
                <a:cs typeface="Calibri"/>
              </a:rPr>
              <a:t>aid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à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la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</a:t>
            </a:r>
            <a:r>
              <a:rPr sz="1400" b="1" spc="-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la</a:t>
            </a:r>
            <a:r>
              <a:rPr sz="1400" b="1" spc="-10" dirty="0">
                <a:latin typeface="Calibri"/>
                <a:cs typeface="Calibri"/>
              </a:rPr>
              <a:t>n</a:t>
            </a:r>
            <a:r>
              <a:rPr sz="1400" b="1" spc="-15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la </a:t>
            </a:r>
            <a:r>
              <a:rPr sz="1400" b="1" spc="-15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on</a:t>
            </a:r>
            <a:r>
              <a:rPr sz="1400" b="1" spc="-10" dirty="0">
                <a:latin typeface="Calibri"/>
                <a:cs typeface="Calibri"/>
              </a:rPr>
              <a:t>s</a:t>
            </a:r>
            <a:r>
              <a:rPr sz="1400" b="1" dirty="0">
                <a:latin typeface="Calibri"/>
                <a:cs typeface="Calibri"/>
              </a:rPr>
              <a:t>truc</a:t>
            </a:r>
            <a:r>
              <a:rPr sz="1400" b="1" spc="5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ion</a:t>
            </a:r>
            <a:r>
              <a:rPr sz="1400" b="1" spc="-8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du</a:t>
            </a:r>
            <a:r>
              <a:rPr sz="1400" b="1" spc="-3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-10" dirty="0">
                <a:latin typeface="Calibri"/>
                <a:cs typeface="Calibri"/>
              </a:rPr>
              <a:t>bl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,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du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PIA</a:t>
            </a:r>
            <a:r>
              <a:rPr sz="1400" b="1" dirty="0">
                <a:latin typeface="Calibri"/>
                <a:cs typeface="Calibri"/>
              </a:rPr>
              <a:t>4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e</a:t>
            </a:r>
            <a:r>
              <a:rPr sz="1400" b="1" spc="-35" dirty="0">
                <a:latin typeface="Calibri"/>
                <a:cs typeface="Calibri"/>
              </a:rPr>
              <a:t>t</a:t>
            </a:r>
            <a:r>
              <a:rPr sz="1400" b="1" spc="-15" dirty="0">
                <a:latin typeface="Calibri"/>
                <a:cs typeface="Calibri"/>
              </a:rPr>
              <a:t>c</a:t>
            </a:r>
            <a:r>
              <a:rPr sz="1400" b="1" spc="-20" dirty="0">
                <a:latin typeface="Calibri"/>
                <a:cs typeface="Calibri"/>
              </a:rPr>
              <a:t>.</a:t>
            </a:r>
            <a:r>
              <a:rPr sz="1400" b="1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49795" y="5686044"/>
            <a:ext cx="4598035" cy="292735"/>
          </a:xfrm>
          <a:prstGeom prst="rect">
            <a:avLst/>
          </a:prstGeom>
          <a:ln w="9144">
            <a:solidFill>
              <a:srgbClr val="8495AE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95"/>
              </a:spcBef>
            </a:pPr>
            <a:r>
              <a:rPr sz="1400" b="1" spc="-5" dirty="0">
                <a:latin typeface="Calibri"/>
                <a:cs typeface="Calibri"/>
              </a:rPr>
              <a:t>Déma</a:t>
            </a:r>
            <a:r>
              <a:rPr sz="1400" b="1" spc="-35" dirty="0">
                <a:latin typeface="Calibri"/>
                <a:cs typeface="Calibri"/>
              </a:rPr>
              <a:t>r</a:t>
            </a:r>
            <a:r>
              <a:rPr sz="1400" b="1" spc="-5" dirty="0">
                <a:latin typeface="Calibri"/>
                <a:cs typeface="Calibri"/>
              </a:rPr>
              <a:t>c</a:t>
            </a:r>
            <a:r>
              <a:rPr sz="1400" b="1" spc="-15" dirty="0">
                <a:latin typeface="Calibri"/>
                <a:cs typeface="Calibri"/>
              </a:rPr>
              <a:t>h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10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«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Habi</a:t>
            </a:r>
            <a:r>
              <a:rPr sz="1400" b="1" spc="-20" dirty="0">
                <a:latin typeface="Calibri"/>
                <a:cs typeface="Calibri"/>
              </a:rPr>
              <a:t>t</a:t>
            </a:r>
            <a:r>
              <a:rPr sz="1400" b="1" spc="-1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r</a:t>
            </a:r>
            <a:r>
              <a:rPr sz="1400" b="1" spc="-8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la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</a:t>
            </a:r>
            <a:r>
              <a:rPr sz="1400" b="1" spc="-30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an</a:t>
            </a:r>
            <a:r>
              <a:rPr sz="1400" b="1" spc="-10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Dema</a:t>
            </a:r>
            <a:r>
              <a:rPr sz="1400" b="1" spc="-15" dirty="0">
                <a:latin typeface="Calibri"/>
                <a:cs typeface="Calibri"/>
              </a:rPr>
              <a:t>i</a:t>
            </a:r>
            <a:r>
              <a:rPr sz="1400" b="1" dirty="0">
                <a:latin typeface="Calibri"/>
                <a:cs typeface="Calibri"/>
              </a:rPr>
              <a:t>n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»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3639" y="1711832"/>
            <a:ext cx="50101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10" dirty="0">
                <a:latin typeface="Calibri"/>
                <a:cs typeface="Calibri"/>
              </a:rPr>
              <a:t>2018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02709" y="1726183"/>
            <a:ext cx="50101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10" dirty="0">
                <a:latin typeface="Calibri"/>
                <a:cs typeface="Calibri"/>
              </a:rPr>
              <a:t>2019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84214" y="1711832"/>
            <a:ext cx="50101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10" dirty="0">
                <a:latin typeface="Calibri"/>
                <a:cs typeface="Calibri"/>
              </a:rPr>
              <a:t>2020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54085" y="1713687"/>
            <a:ext cx="501015" cy="307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spc="-5" dirty="0">
                <a:latin typeface="Calibri"/>
                <a:cs typeface="Calibri"/>
              </a:rPr>
              <a:t>2021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72496" y="1697227"/>
            <a:ext cx="502284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" dirty="0">
                <a:latin typeface="Calibri"/>
                <a:cs typeface="Calibri"/>
              </a:rPr>
              <a:t>2022</a:t>
            </a:r>
            <a:endParaRPr sz="185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3665" y="240088"/>
            <a:ext cx="1084014" cy="24790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4773" y="249623"/>
            <a:ext cx="694757" cy="2383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34438" y="240088"/>
            <a:ext cx="1316680" cy="247904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6965357" y="249623"/>
            <a:ext cx="374650" cy="238760"/>
            <a:chOff x="6965357" y="249623"/>
            <a:chExt cx="374650" cy="238760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65357" y="249623"/>
              <a:ext cx="47413" cy="23836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41350" y="316366"/>
              <a:ext cx="298066" cy="171625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37504" y="240088"/>
            <a:ext cx="1915227" cy="31464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2709" y="348996"/>
              <a:ext cx="6880606" cy="4953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83107" y="1202182"/>
            <a:ext cx="276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Symbol"/>
                <a:cs typeface="Symbol"/>
              </a:rPr>
              <a:t></a:t>
            </a:r>
            <a:endParaRPr sz="2000">
              <a:latin typeface="Symbol"/>
              <a:cs typeface="Symbo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82624" y="1228344"/>
            <a:ext cx="10087610" cy="635635"/>
            <a:chOff x="1182624" y="1228344"/>
            <a:chExt cx="10087610" cy="63563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2624" y="1228344"/>
              <a:ext cx="2506979" cy="3093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7016" y="1228344"/>
              <a:ext cx="1840991" cy="3093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65420" y="1228344"/>
              <a:ext cx="1237487" cy="3093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1656" y="1228344"/>
              <a:ext cx="2671572" cy="3093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23019" y="1228344"/>
              <a:ext cx="2346960" cy="3093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624" y="1554480"/>
              <a:ext cx="3468624" cy="3093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6280" y="1554480"/>
              <a:ext cx="620268" cy="3093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1580" y="1554480"/>
              <a:ext cx="2951987" cy="30937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83107" y="2383917"/>
            <a:ext cx="276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Symbol"/>
                <a:cs typeface="Symbol"/>
              </a:rPr>
              <a:t></a:t>
            </a:r>
            <a:endParaRPr sz="2000">
              <a:latin typeface="Symbol"/>
              <a:cs typeface="Symbo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82624" y="2409444"/>
            <a:ext cx="10235565" cy="635635"/>
            <a:chOff x="1182624" y="2409444"/>
            <a:chExt cx="10235565" cy="635635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82624" y="2409444"/>
              <a:ext cx="4073652" cy="3093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23688" y="2409444"/>
              <a:ext cx="699515" cy="3093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24144" y="2409444"/>
              <a:ext cx="1409700" cy="3093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05827" y="2409444"/>
              <a:ext cx="1380744" cy="3093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279892" y="2409444"/>
              <a:ext cx="2435352" cy="3093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58855" y="2409444"/>
              <a:ext cx="758951" cy="3093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82624" y="2735580"/>
              <a:ext cx="2414016" cy="30937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83107" y="3565652"/>
            <a:ext cx="276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Symbol"/>
                <a:cs typeface="Symbol"/>
              </a:rPr>
              <a:t></a:t>
            </a:r>
            <a:endParaRPr sz="2000">
              <a:latin typeface="Symbol"/>
              <a:cs typeface="Symbo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182624" y="3590544"/>
            <a:ext cx="8967470" cy="635635"/>
            <a:chOff x="1182624" y="3590544"/>
            <a:chExt cx="8967470" cy="635635"/>
          </a:xfrm>
        </p:grpSpPr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82624" y="3590544"/>
              <a:ext cx="586739" cy="3093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52016" y="3590544"/>
              <a:ext cx="1426464" cy="3093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000756" y="3590544"/>
              <a:ext cx="5359908" cy="3093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232647" y="3590544"/>
              <a:ext cx="658368" cy="3093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59952" y="3590544"/>
              <a:ext cx="1389888" cy="3093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82624" y="3916680"/>
              <a:ext cx="1443227" cy="3093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05456" y="3916680"/>
              <a:ext cx="7051548" cy="3093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439655" y="3916680"/>
              <a:ext cx="393192" cy="309372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883107" y="4748021"/>
            <a:ext cx="2768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Symbol"/>
                <a:cs typeface="Symbol"/>
              </a:rPr>
              <a:t></a:t>
            </a:r>
            <a:endParaRPr sz="2000">
              <a:latin typeface="Symbol"/>
              <a:cs typeface="Symbo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182624" y="4773167"/>
            <a:ext cx="10175875" cy="962025"/>
            <a:chOff x="1182624" y="4773167"/>
            <a:chExt cx="10175875" cy="962025"/>
          </a:xfrm>
        </p:grpSpPr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82624" y="4773167"/>
              <a:ext cx="2185416" cy="3093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38500" y="4773167"/>
              <a:ext cx="2616707" cy="3093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31764" y="4773167"/>
              <a:ext cx="207263" cy="3093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35395" y="4773167"/>
              <a:ext cx="4747259" cy="3093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541507" y="4773167"/>
              <a:ext cx="816863" cy="3093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82624" y="5099303"/>
              <a:ext cx="5458968" cy="3093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521195" y="5099303"/>
              <a:ext cx="2593848" cy="3093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91600" y="5099303"/>
              <a:ext cx="1167383" cy="3093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041636" y="5099303"/>
              <a:ext cx="1200912" cy="3093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624" y="5425439"/>
              <a:ext cx="2180844" cy="3093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6308" y="5425439"/>
              <a:ext cx="493776" cy="3093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1024" y="5425439"/>
              <a:ext cx="1824227" cy="3093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5044" y="5425439"/>
              <a:ext cx="1187196" cy="3093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5" y="6381750"/>
            <a:ext cx="11231880" cy="0"/>
          </a:xfrm>
          <a:custGeom>
            <a:avLst/>
            <a:gdLst/>
            <a:ahLst/>
            <a:cxnLst/>
            <a:rect l="l" t="t" r="r" b="b"/>
            <a:pathLst>
              <a:path w="11231880">
                <a:moveTo>
                  <a:pt x="0" y="0"/>
                </a:moveTo>
                <a:lnTo>
                  <a:pt x="11231372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" y="224027"/>
            <a:ext cx="801624" cy="5394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51355" y="364739"/>
            <a:ext cx="8519160" cy="1014730"/>
            <a:chOff x="1451355" y="364739"/>
            <a:chExt cx="8519160" cy="101473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537" y="364739"/>
              <a:ext cx="8491417" cy="4643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1355" y="822959"/>
              <a:ext cx="4318508" cy="55626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34700" y="123444"/>
            <a:ext cx="1072896" cy="107289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135623" y="1640585"/>
            <a:ext cx="5372100" cy="1329690"/>
            <a:chOff x="6135623" y="1640585"/>
            <a:chExt cx="5372100" cy="1329690"/>
          </a:xfrm>
        </p:grpSpPr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0647" y="1640585"/>
              <a:ext cx="4156795" cy="2324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401" y="1868423"/>
              <a:ext cx="5187442" cy="2788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35623" y="2142743"/>
              <a:ext cx="1731264" cy="2788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909" y="2417063"/>
              <a:ext cx="4063745" cy="2788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82783" y="2417063"/>
              <a:ext cx="1424940" cy="2788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8163" y="2691383"/>
              <a:ext cx="3708399" cy="278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45979" y="2691383"/>
              <a:ext cx="495300" cy="2788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80320" y="2691383"/>
              <a:ext cx="1126235" cy="27889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701284" y="1551432"/>
            <a:ext cx="6129655" cy="1754505"/>
          </a:xfrm>
          <a:prstGeom prst="rect">
            <a:avLst/>
          </a:prstGeom>
          <a:ln w="9144">
            <a:solidFill>
              <a:srgbClr val="005641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35"/>
              </a:spcBef>
            </a:pPr>
            <a:r>
              <a:rPr sz="1800" dirty="0">
                <a:solidFill>
                  <a:srgbClr val="005641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Arial MT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800" dirty="0">
                <a:solidFill>
                  <a:srgbClr val="005641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800" dirty="0">
                <a:solidFill>
                  <a:srgbClr val="005641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Arial MT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800" dirty="0">
                <a:solidFill>
                  <a:srgbClr val="005641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135623" y="2967227"/>
            <a:ext cx="2691765" cy="279400"/>
            <a:chOff x="6135623" y="2967227"/>
            <a:chExt cx="2691765" cy="279400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35623" y="2967227"/>
              <a:ext cx="1399031" cy="2788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27975" y="2967227"/>
              <a:ext cx="1399031" cy="278891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522731" y="1962911"/>
            <a:ext cx="4598035" cy="1010285"/>
            <a:chOff x="522731" y="1962911"/>
            <a:chExt cx="4598035" cy="1010285"/>
          </a:xfrm>
        </p:grpSpPr>
        <p:sp>
          <p:nvSpPr>
            <p:cNvPr id="22" name="object 22"/>
            <p:cNvSpPr/>
            <p:nvPr/>
          </p:nvSpPr>
          <p:spPr>
            <a:xfrm>
              <a:off x="534923" y="1975103"/>
              <a:ext cx="4572000" cy="984250"/>
            </a:xfrm>
            <a:custGeom>
              <a:avLst/>
              <a:gdLst/>
              <a:ahLst/>
              <a:cxnLst/>
              <a:rect l="l" t="t" r="r" b="b"/>
              <a:pathLst>
                <a:path w="4572000" h="984250">
                  <a:moveTo>
                    <a:pt x="4572000" y="0"/>
                  </a:moveTo>
                  <a:lnTo>
                    <a:pt x="0" y="0"/>
                  </a:lnTo>
                  <a:lnTo>
                    <a:pt x="0" y="984123"/>
                  </a:lnTo>
                  <a:lnTo>
                    <a:pt x="4572000" y="984123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0056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5685" y="1975865"/>
              <a:ext cx="4572000" cy="984250"/>
            </a:xfrm>
            <a:custGeom>
              <a:avLst/>
              <a:gdLst/>
              <a:ahLst/>
              <a:cxnLst/>
              <a:rect l="l" t="t" r="r" b="b"/>
              <a:pathLst>
                <a:path w="4572000" h="984250">
                  <a:moveTo>
                    <a:pt x="0" y="984123"/>
                  </a:moveTo>
                  <a:lnTo>
                    <a:pt x="4572000" y="984123"/>
                  </a:lnTo>
                  <a:lnTo>
                    <a:pt x="4572000" y="0"/>
                  </a:lnTo>
                  <a:lnTo>
                    <a:pt x="0" y="0"/>
                  </a:lnTo>
                  <a:lnTo>
                    <a:pt x="0" y="984123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4295" y="2016251"/>
              <a:ext cx="4137660" cy="3093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72768" y="2321051"/>
              <a:ext cx="1141476" cy="3093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99943" y="2321051"/>
              <a:ext cx="1577340" cy="309372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522732" y="5376672"/>
            <a:ext cx="4598035" cy="734695"/>
            <a:chOff x="522732" y="5376672"/>
            <a:chExt cx="4598035" cy="734695"/>
          </a:xfrm>
        </p:grpSpPr>
        <p:sp>
          <p:nvSpPr>
            <p:cNvPr id="28" name="object 28"/>
            <p:cNvSpPr/>
            <p:nvPr/>
          </p:nvSpPr>
          <p:spPr>
            <a:xfrm>
              <a:off x="534923" y="5388863"/>
              <a:ext cx="4572000" cy="708660"/>
            </a:xfrm>
            <a:custGeom>
              <a:avLst/>
              <a:gdLst/>
              <a:ahLst/>
              <a:cxnLst/>
              <a:rect l="l" t="t" r="r" b="b"/>
              <a:pathLst>
                <a:path w="4572000" h="708660">
                  <a:moveTo>
                    <a:pt x="4572000" y="0"/>
                  </a:moveTo>
                  <a:lnTo>
                    <a:pt x="0" y="0"/>
                  </a:lnTo>
                  <a:lnTo>
                    <a:pt x="0" y="708660"/>
                  </a:lnTo>
                  <a:lnTo>
                    <a:pt x="4572000" y="70866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0056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35685" y="5389625"/>
              <a:ext cx="4572000" cy="708660"/>
            </a:xfrm>
            <a:custGeom>
              <a:avLst/>
              <a:gdLst/>
              <a:ahLst/>
              <a:cxnLst/>
              <a:rect l="l" t="t" r="r" b="b"/>
              <a:pathLst>
                <a:path w="4572000" h="708660">
                  <a:moveTo>
                    <a:pt x="0" y="708660"/>
                  </a:moveTo>
                  <a:lnTo>
                    <a:pt x="4572000" y="708660"/>
                  </a:lnTo>
                  <a:lnTo>
                    <a:pt x="4572000" y="0"/>
                  </a:lnTo>
                  <a:lnTo>
                    <a:pt x="0" y="0"/>
                  </a:lnTo>
                  <a:lnTo>
                    <a:pt x="0" y="708660"/>
                  </a:lnTo>
                  <a:close/>
                </a:path>
              </a:pathLst>
            </a:custGeom>
            <a:ln w="25906">
              <a:solidFill>
                <a:srgbClr val="003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72895" y="5433059"/>
              <a:ext cx="3683508" cy="3093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66544" y="5737859"/>
              <a:ext cx="1644395" cy="30937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579119" y="3514344"/>
            <a:ext cx="4598035" cy="1350010"/>
            <a:chOff x="579119" y="3514344"/>
            <a:chExt cx="4598035" cy="1350010"/>
          </a:xfrm>
        </p:grpSpPr>
        <p:sp>
          <p:nvSpPr>
            <p:cNvPr id="33" name="object 33"/>
            <p:cNvSpPr/>
            <p:nvPr/>
          </p:nvSpPr>
          <p:spPr>
            <a:xfrm>
              <a:off x="591311" y="3526536"/>
              <a:ext cx="4572000" cy="1324610"/>
            </a:xfrm>
            <a:custGeom>
              <a:avLst/>
              <a:gdLst/>
              <a:ahLst/>
              <a:cxnLst/>
              <a:rect l="l" t="t" r="r" b="b"/>
              <a:pathLst>
                <a:path w="4572000" h="1324610">
                  <a:moveTo>
                    <a:pt x="4572000" y="0"/>
                  </a:moveTo>
                  <a:lnTo>
                    <a:pt x="0" y="0"/>
                  </a:lnTo>
                  <a:lnTo>
                    <a:pt x="0" y="1324102"/>
                  </a:lnTo>
                  <a:lnTo>
                    <a:pt x="4572000" y="1324102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0056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92073" y="3527298"/>
              <a:ext cx="4572000" cy="1324610"/>
            </a:xfrm>
            <a:custGeom>
              <a:avLst/>
              <a:gdLst/>
              <a:ahLst/>
              <a:cxnLst/>
              <a:rect l="l" t="t" r="r" b="b"/>
              <a:pathLst>
                <a:path w="4572000" h="1324610">
                  <a:moveTo>
                    <a:pt x="0" y="1324102"/>
                  </a:moveTo>
                  <a:lnTo>
                    <a:pt x="4572000" y="1324102"/>
                  </a:lnTo>
                  <a:lnTo>
                    <a:pt x="4572000" y="0"/>
                  </a:lnTo>
                  <a:lnTo>
                    <a:pt x="0" y="0"/>
                  </a:lnTo>
                  <a:lnTo>
                    <a:pt x="0" y="1324102"/>
                  </a:lnTo>
                  <a:close/>
                </a:path>
              </a:pathLst>
            </a:custGeom>
            <a:ln w="25908">
              <a:solidFill>
                <a:srgbClr val="003C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7719" y="3569208"/>
              <a:ext cx="1979676" cy="30937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63952" y="3569208"/>
              <a:ext cx="2400300" cy="30937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4168" y="3874008"/>
              <a:ext cx="140207" cy="30937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14272" y="3874008"/>
              <a:ext cx="365759" cy="30937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5167" y="3874008"/>
              <a:ext cx="2883408" cy="30937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92707" y="4178808"/>
              <a:ext cx="1682495" cy="30937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645663" y="4178808"/>
              <a:ext cx="1563624" cy="30937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078223" y="4178808"/>
              <a:ext cx="777239" cy="30937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51331" y="4483608"/>
              <a:ext cx="1312164" cy="30937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44623" y="4483608"/>
              <a:ext cx="3172968" cy="309371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6142484" y="5421629"/>
            <a:ext cx="4392930" cy="232410"/>
            <a:chOff x="6142484" y="5421629"/>
            <a:chExt cx="4392930" cy="232410"/>
          </a:xfrm>
        </p:grpSpPr>
        <p:pic>
          <p:nvPicPr>
            <p:cNvPr id="46" name="object 46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2484" y="5421629"/>
              <a:ext cx="3792363" cy="23240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027260" y="5423232"/>
              <a:ext cx="507537" cy="230807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5701284" y="5330952"/>
            <a:ext cx="6129655" cy="923925"/>
          </a:xfrm>
          <a:prstGeom prst="rect">
            <a:avLst/>
          </a:prstGeom>
          <a:ln w="9144">
            <a:solidFill>
              <a:srgbClr val="005641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solidFill>
                  <a:srgbClr val="005641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800" dirty="0">
                <a:solidFill>
                  <a:srgbClr val="005641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137655" y="5649467"/>
            <a:ext cx="4648200" cy="553720"/>
            <a:chOff x="6137655" y="5649467"/>
            <a:chExt cx="4648200" cy="553720"/>
          </a:xfrm>
        </p:grpSpPr>
        <p:pic>
          <p:nvPicPr>
            <p:cNvPr id="50" name="object 50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655" y="5649467"/>
              <a:ext cx="4618736" cy="27889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655" y="5923787"/>
              <a:ext cx="4647692" cy="278892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147" y="3603497"/>
            <a:ext cx="5283469" cy="181279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6137655" y="3877817"/>
            <a:ext cx="4653915" cy="506730"/>
            <a:chOff x="6137655" y="3877817"/>
            <a:chExt cx="4653915" cy="506730"/>
          </a:xfrm>
        </p:grpSpPr>
        <p:pic>
          <p:nvPicPr>
            <p:cNvPr id="54" name="object 54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3949" y="3877817"/>
              <a:ext cx="1365225" cy="23241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655" y="4105655"/>
              <a:ext cx="4653788" cy="278892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5701284" y="3512820"/>
            <a:ext cx="6129655" cy="1478280"/>
          </a:xfrm>
          <a:prstGeom prst="rect">
            <a:avLst/>
          </a:prstGeom>
          <a:ln w="9144">
            <a:solidFill>
              <a:srgbClr val="005641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005641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00">
              <a:latin typeface="Arial MT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800" dirty="0">
                <a:solidFill>
                  <a:srgbClr val="005641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 marL="92075">
              <a:lnSpc>
                <a:spcPct val="100000"/>
              </a:lnSpc>
            </a:pPr>
            <a:r>
              <a:rPr sz="1800" dirty="0">
                <a:solidFill>
                  <a:srgbClr val="005641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6135623" y="4379976"/>
            <a:ext cx="5483860" cy="553720"/>
            <a:chOff x="6135623" y="4379976"/>
            <a:chExt cx="5483860" cy="553720"/>
          </a:xfrm>
        </p:grpSpPr>
        <p:pic>
          <p:nvPicPr>
            <p:cNvPr id="58" name="object 58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7274" y="4379976"/>
              <a:ext cx="5481701" cy="27889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135623" y="4654296"/>
              <a:ext cx="3336035" cy="2788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0995" y="1827275"/>
              <a:ext cx="460248" cy="495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1036" y="1827275"/>
              <a:ext cx="6457188" cy="495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7872" y="2267712"/>
              <a:ext cx="1473707" cy="495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5756" y="2267712"/>
              <a:ext cx="460248" cy="495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6588" y="3144012"/>
              <a:ext cx="460248" cy="4968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6627" y="3144012"/>
              <a:ext cx="5344668" cy="4968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78980" y="3584447"/>
              <a:ext cx="2002535" cy="495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4648" y="3584447"/>
              <a:ext cx="460248" cy="4953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5147" y="4466844"/>
              <a:ext cx="5847588" cy="4953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95900" y="4905756"/>
              <a:ext cx="6013704" cy="4953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7656" y="5344668"/>
              <a:ext cx="6751320" cy="495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8807" y="3861815"/>
              <a:ext cx="4139184" cy="27538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0812" y="1246632"/>
              <a:ext cx="4075176" cy="24963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26819" y="423671"/>
              <a:ext cx="10030968" cy="4953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32476" y="861060"/>
              <a:ext cx="1810512" cy="4968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036" y="885444"/>
              <a:ext cx="341376" cy="3718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9723" y="885444"/>
              <a:ext cx="861060" cy="3718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2392" y="885444"/>
              <a:ext cx="1927860" cy="3718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30524" y="885444"/>
              <a:ext cx="8493252" cy="3718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036" y="1251204"/>
              <a:ext cx="5503164" cy="3718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9036" y="1616963"/>
              <a:ext cx="4297680" cy="3718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85944" y="1616963"/>
              <a:ext cx="3209544" cy="3718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4231" y="1982724"/>
              <a:ext cx="760476" cy="3718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758" y="1982724"/>
              <a:ext cx="8858758" cy="37185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56640" y="1956257"/>
            <a:ext cx="32702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5C55"/>
                </a:solidFill>
                <a:latin typeface="Symbol"/>
                <a:cs typeface="Symbol"/>
              </a:rPr>
              <a:t></a:t>
            </a:r>
            <a:endParaRPr sz="24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Symbol"/>
                <a:cs typeface="Symbol"/>
              </a:rPr>
              <a:t></a:t>
            </a:r>
            <a:endParaRPr sz="2400">
              <a:latin typeface="Symbol"/>
              <a:cs typeface="Symbo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69036" y="2348483"/>
            <a:ext cx="11151235" cy="2204085"/>
            <a:chOff x="669036" y="2348483"/>
            <a:chExt cx="11151235" cy="220408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1936" y="2348483"/>
              <a:ext cx="1594103" cy="3718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26791" y="2348483"/>
              <a:ext cx="9047988" cy="3718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1936" y="2714243"/>
              <a:ext cx="2345436" cy="3718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9036" y="3445763"/>
              <a:ext cx="734568" cy="3718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19200" y="3445763"/>
              <a:ext cx="1903476" cy="37185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49524" y="3445763"/>
              <a:ext cx="335279" cy="37185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99459" y="3445763"/>
              <a:ext cx="2147316" cy="3718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85815" y="3445763"/>
              <a:ext cx="2133599" cy="37185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7119" y="3445763"/>
              <a:ext cx="338327" cy="3718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88579" y="3445763"/>
              <a:ext cx="736092" cy="3718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22564" y="3445763"/>
              <a:ext cx="1040892" cy="3718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72016" y="3445763"/>
              <a:ext cx="565403" cy="37185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730740" y="3445763"/>
              <a:ext cx="2081783" cy="3718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9036" y="3813047"/>
              <a:ext cx="685800" cy="37185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64919" y="3813047"/>
              <a:ext cx="1019556" cy="37185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97608" y="3813047"/>
              <a:ext cx="787907" cy="37185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10840" y="3813047"/>
              <a:ext cx="1732788" cy="37185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568951" y="3813047"/>
              <a:ext cx="1354836" cy="37185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82639" y="3813047"/>
              <a:ext cx="751332" cy="3718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30339" y="3813047"/>
              <a:ext cx="524255" cy="3718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05827" y="3813047"/>
              <a:ext cx="1556003" cy="37185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488679" y="3813047"/>
              <a:ext cx="1906524" cy="37185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303764" y="3813047"/>
              <a:ext cx="807720" cy="3718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33759" y="3813047"/>
              <a:ext cx="786383" cy="37185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9036" y="4180332"/>
              <a:ext cx="1703832" cy="37185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13431" y="4180332"/>
              <a:ext cx="873252" cy="37185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108959" y="4180332"/>
              <a:ext cx="1813560" cy="37185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3939" y="4180332"/>
              <a:ext cx="786384" cy="37185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579364" y="4180332"/>
              <a:ext cx="1616964" cy="37185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146036" y="4180332"/>
              <a:ext cx="579120" cy="3718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580376" y="4180332"/>
              <a:ext cx="164592" cy="37185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58683" y="4180332"/>
              <a:ext cx="665987" cy="37185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8555" y="4180332"/>
              <a:ext cx="167640" cy="37185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438388" y="4180332"/>
              <a:ext cx="739140" cy="371856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8982582" y="414655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MingLiU_HKSCS-ExtB"/>
                <a:cs typeface="MingLiU_HKSCS-ExtB"/>
              </a:rPr>
              <a:t>°</a:t>
            </a:r>
            <a:endParaRPr sz="2400">
              <a:latin typeface="MingLiU_HKSCS-ExtB"/>
              <a:cs typeface="MingLiU_HKSCS-ExtB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69036" y="300227"/>
            <a:ext cx="11188065" cy="5527675"/>
            <a:chOff x="669036" y="300227"/>
            <a:chExt cx="11188065" cy="5527675"/>
          </a:xfrm>
        </p:grpSpPr>
        <p:pic>
          <p:nvPicPr>
            <p:cNvPr id="51" name="object 51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7047" y="4180331"/>
              <a:ext cx="198120" cy="37185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439655" y="4180331"/>
              <a:ext cx="656844" cy="3718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931907" y="4180331"/>
              <a:ext cx="164592" cy="3718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110216" y="4180331"/>
              <a:ext cx="347472" cy="37185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283952" y="4180331"/>
              <a:ext cx="164592" cy="37185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462259" y="4180331"/>
              <a:ext cx="594359" cy="37185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7267" y="4180331"/>
              <a:ext cx="179831" cy="37185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997183" y="4180331"/>
              <a:ext cx="365759" cy="37185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277600" y="4180331"/>
              <a:ext cx="579120" cy="37185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69036" y="4543043"/>
              <a:ext cx="676656" cy="37338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756915" y="300227"/>
              <a:ext cx="3540252" cy="49530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076188" y="300227"/>
              <a:ext cx="2081784" cy="4953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968995" y="300227"/>
              <a:ext cx="1665731" cy="49530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69036" y="4908804"/>
              <a:ext cx="1089659" cy="309372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69036" y="5169406"/>
              <a:ext cx="967740" cy="10795"/>
            </a:xfrm>
            <a:custGeom>
              <a:avLst/>
              <a:gdLst/>
              <a:ahLst/>
              <a:cxnLst/>
              <a:rect l="l" t="t" r="r" b="b"/>
              <a:pathLst>
                <a:path w="967739" h="10795">
                  <a:moveTo>
                    <a:pt x="967739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967739" y="10542"/>
                  </a:lnTo>
                  <a:lnTo>
                    <a:pt x="9677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636775" y="4908804"/>
              <a:ext cx="684276" cy="30937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206752" y="4908804"/>
              <a:ext cx="3784091" cy="30937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868924" y="4908804"/>
              <a:ext cx="1316735" cy="30937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066788" y="4908804"/>
              <a:ext cx="1935479" cy="309372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065264" y="5169406"/>
              <a:ext cx="1805939" cy="10795"/>
            </a:xfrm>
            <a:custGeom>
              <a:avLst/>
              <a:gdLst/>
              <a:ahLst/>
              <a:cxnLst/>
              <a:rect l="l" t="t" r="r" b="b"/>
              <a:pathLst>
                <a:path w="1805940" h="10795">
                  <a:moveTo>
                    <a:pt x="1805939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1805939" y="10542"/>
                  </a:lnTo>
                  <a:lnTo>
                    <a:pt x="18059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872728" y="4908804"/>
              <a:ext cx="137159" cy="30937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55547" y="5213604"/>
              <a:ext cx="2007107" cy="30937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55547" y="5518404"/>
              <a:ext cx="975360" cy="309372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10095865" y="4146550"/>
            <a:ext cx="1339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5880" algn="l"/>
              </a:tabLst>
            </a:pPr>
            <a:r>
              <a:rPr sz="2400" u="heavy" dirty="0">
                <a:uFill>
                  <a:solidFill>
                    <a:srgbClr val="0461C1"/>
                  </a:solidFill>
                </a:uFill>
                <a:latin typeface="Times New Roman"/>
                <a:cs typeface="Times New Roman"/>
                <a:hlinkClick r:id="rId67"/>
              </a:rPr>
              <a:t> 	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56640" y="5185028"/>
            <a:ext cx="11493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669036" y="5823203"/>
            <a:ext cx="9654540" cy="614680"/>
            <a:chOff x="669036" y="5823203"/>
            <a:chExt cx="9654540" cy="614680"/>
          </a:xfrm>
        </p:grpSpPr>
        <p:pic>
          <p:nvPicPr>
            <p:cNvPr id="77" name="object 77"/>
            <p:cNvPicPr/>
            <p:nvPr/>
          </p:nvPicPr>
          <p:blipFill>
            <a:blip r:embed="rId6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547" y="5823203"/>
              <a:ext cx="2901695" cy="30937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69036" y="6128003"/>
              <a:ext cx="9654540" cy="3093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136" y="388620"/>
              <a:ext cx="9672827" cy="4953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91044" y="1034796"/>
              <a:ext cx="3948684" cy="235457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524750" y="3433013"/>
            <a:ext cx="34918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1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Densités</a:t>
            </a:r>
            <a:r>
              <a:rPr sz="1800" u="heavy" spc="1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et</a:t>
            </a:r>
            <a:r>
              <a:rPr sz="1800" u="heavy" spc="-1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heavy" spc="-2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formes</a:t>
            </a:r>
            <a:r>
              <a:rPr sz="1800" u="heavy" spc="-1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urbaines-</a:t>
            </a:r>
            <a:r>
              <a:rPr sz="1800" u="heavy" spc="-2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heavy" spc="-7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4"/>
              </a:rPr>
              <a:t>SCOTAM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9787" y="1249680"/>
            <a:ext cx="6040120" cy="2141220"/>
            <a:chOff x="589787" y="1249680"/>
            <a:chExt cx="6040120" cy="214122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1123" y="2836163"/>
              <a:ext cx="3828288" cy="2788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9684" y="2836163"/>
              <a:ext cx="2299716" cy="2788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123" y="3110484"/>
              <a:ext cx="1949195" cy="2804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58211" y="3110484"/>
              <a:ext cx="149351" cy="2804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32887" y="3110484"/>
              <a:ext cx="429768" cy="2804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19399" y="3110484"/>
              <a:ext cx="140207" cy="2804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89504" y="3110484"/>
              <a:ext cx="914399" cy="2804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9787" y="1249680"/>
              <a:ext cx="5821680" cy="278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9787" y="1524000"/>
              <a:ext cx="5093208" cy="27889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97509" y="3620211"/>
            <a:ext cx="53301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2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Potentiel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800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de</a:t>
            </a:r>
            <a:r>
              <a:rPr sz="1800" u="heavy" spc="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800" u="heavy" spc="-2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densification</a:t>
            </a:r>
            <a:r>
              <a:rPr sz="1800" u="heavy" spc="6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autour</a:t>
            </a:r>
            <a:r>
              <a:rPr sz="1800" u="heavy" spc="-1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des</a:t>
            </a:r>
            <a:r>
              <a:rPr sz="1800" u="heavy" spc="-1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800" u="heavy" spc="-2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gares</a:t>
            </a:r>
            <a:r>
              <a:rPr sz="1800" u="heavy" spc="2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800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–</a:t>
            </a:r>
            <a:r>
              <a:rPr sz="1800" u="heavy" spc="3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 </a:t>
            </a:r>
            <a:r>
              <a:rPr sz="1800" u="heavy" spc="-6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4"/>
              </a:rPr>
              <a:t>DRIEAT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25" dirty="0">
                <a:latin typeface="Calibri"/>
                <a:cs typeface="Calibri"/>
              </a:rPr>
              <a:t>Avec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étude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cas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opérationnels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 </a:t>
            </a:r>
            <a:r>
              <a:rPr sz="1800" spc="-5" dirty="0">
                <a:latin typeface="Calibri"/>
                <a:cs typeface="Calibri"/>
              </a:rPr>
              <a:t>partir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tissus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urbains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76173" y="1656969"/>
            <a:ext cx="2776855" cy="77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25" marR="5080" indent="-60960">
              <a:lnSpc>
                <a:spcPct val="137200"/>
              </a:lnSpc>
              <a:spcBef>
                <a:spcPts val="100"/>
              </a:spcBef>
            </a:pPr>
            <a:r>
              <a:rPr u="none" spc="-20" dirty="0">
                <a:solidFill>
                  <a:srgbClr val="000000"/>
                </a:solidFill>
              </a:rPr>
              <a:t>(Morgane</a:t>
            </a:r>
            <a:r>
              <a:rPr u="none" spc="20" dirty="0">
                <a:solidFill>
                  <a:srgbClr val="000000"/>
                </a:solidFill>
              </a:rPr>
              <a:t> </a:t>
            </a:r>
            <a:r>
              <a:rPr u="none" spc="-5" dirty="0">
                <a:solidFill>
                  <a:srgbClr val="000000"/>
                </a:solidFill>
              </a:rPr>
              <a:t>Bousquet) </a:t>
            </a:r>
            <a:r>
              <a:rPr u="none" dirty="0">
                <a:solidFill>
                  <a:srgbClr val="000000"/>
                </a:solidFill>
              </a:rPr>
              <a:t> </a:t>
            </a:r>
            <a:r>
              <a:rPr spc="-20" dirty="0">
                <a:hlinkClick r:id="rId15"/>
              </a:rPr>
              <a:t>Densification</a:t>
            </a:r>
            <a:r>
              <a:rPr spc="25" dirty="0">
                <a:hlinkClick r:id="rId15"/>
              </a:rPr>
              <a:t> </a:t>
            </a:r>
            <a:r>
              <a:rPr spc="-45" dirty="0">
                <a:hlinkClick r:id="rId15"/>
              </a:rPr>
              <a:t>Toulouse</a:t>
            </a:r>
            <a:r>
              <a:rPr spc="-15" dirty="0">
                <a:hlinkClick r:id="rId15"/>
              </a:rPr>
              <a:t> </a:t>
            </a:r>
            <a:r>
              <a:rPr dirty="0">
                <a:hlinkClick r:id="rId15"/>
              </a:rPr>
              <a:t>-</a:t>
            </a:r>
            <a:r>
              <a:rPr spc="-15" dirty="0">
                <a:hlinkClick r:id="rId15"/>
              </a:rPr>
              <a:t> </a:t>
            </a:r>
            <a:r>
              <a:rPr spc="-5" dirty="0">
                <a:hlinkClick r:id="rId15"/>
              </a:rPr>
              <a:t>2017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918972" y="3799332"/>
            <a:ext cx="9778365" cy="2801620"/>
            <a:chOff x="918972" y="3799332"/>
            <a:chExt cx="9778365" cy="2801620"/>
          </a:xfrm>
        </p:grpSpPr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39228" y="3799332"/>
              <a:ext cx="1191768" cy="18333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572755" y="5917690"/>
              <a:ext cx="2950210" cy="10795"/>
            </a:xfrm>
            <a:custGeom>
              <a:avLst/>
              <a:gdLst/>
              <a:ahLst/>
              <a:cxnLst/>
              <a:rect l="l" t="t" r="r" b="b"/>
              <a:pathLst>
                <a:path w="2950209" h="10795">
                  <a:moveTo>
                    <a:pt x="2950082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2950082" y="10542"/>
                  </a:lnTo>
                  <a:lnTo>
                    <a:pt x="2950082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74279" y="5673852"/>
              <a:ext cx="845820" cy="2788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9703" y="5673852"/>
              <a:ext cx="2397252" cy="2788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18972" y="4270248"/>
              <a:ext cx="3105912" cy="233019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188078" y="6237223"/>
            <a:ext cx="2313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spc="-2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NOTE</a:t>
            </a:r>
            <a:r>
              <a:rPr sz="1800" u="heavy" spc="-7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Planif</a:t>
            </a:r>
            <a:r>
              <a:rPr sz="1800" u="heavy" spc="-4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 </a:t>
            </a:r>
            <a:r>
              <a:rPr sz="1800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-</a:t>
            </a:r>
            <a:r>
              <a:rPr sz="1800" u="heavy" spc="-2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Oise</a:t>
            </a:r>
            <a:r>
              <a:rPr sz="1800" u="heavy" spc="-2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 </a:t>
            </a:r>
            <a:r>
              <a:rPr sz="1800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-</a:t>
            </a:r>
            <a:r>
              <a:rPr sz="1800" u="heavy" spc="-1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20"/>
              </a:rPr>
              <a:t>2019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" y="118870"/>
            <a:ext cx="11946636" cy="66202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3397" y="1503375"/>
            <a:ext cx="1149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9223" y="300227"/>
            <a:ext cx="10293350" cy="5504815"/>
            <a:chOff x="649223" y="300227"/>
            <a:chExt cx="10293350" cy="55048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223" y="1531619"/>
              <a:ext cx="5512308" cy="3093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48756" y="1531619"/>
              <a:ext cx="2769107" cy="3093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53855" y="1531619"/>
              <a:ext cx="510540" cy="3093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223" y="1836419"/>
              <a:ext cx="2913888" cy="3093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1191" y="1836419"/>
              <a:ext cx="5193792" cy="3093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97823" y="1836419"/>
              <a:ext cx="1485900" cy="3093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9223" y="2141220"/>
              <a:ext cx="931163" cy="3093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9223" y="2403345"/>
              <a:ext cx="1637030" cy="10795"/>
            </a:xfrm>
            <a:custGeom>
              <a:avLst/>
              <a:gdLst/>
              <a:ahLst/>
              <a:cxnLst/>
              <a:rect l="l" t="t" r="r" b="b"/>
              <a:pathLst>
                <a:path w="1637030" h="10794">
                  <a:moveTo>
                    <a:pt x="1636522" y="0"/>
                  </a:moveTo>
                  <a:lnTo>
                    <a:pt x="0" y="0"/>
                  </a:lnTo>
                  <a:lnTo>
                    <a:pt x="0" y="10543"/>
                  </a:lnTo>
                  <a:lnTo>
                    <a:pt x="1636522" y="10543"/>
                  </a:lnTo>
                  <a:lnTo>
                    <a:pt x="1636522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6756" y="2141220"/>
              <a:ext cx="493775" cy="3093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47087" y="2141220"/>
              <a:ext cx="143256" cy="3093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18715" y="2141220"/>
              <a:ext cx="489204" cy="3093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5595" y="2141220"/>
              <a:ext cx="3603244" cy="3093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29300" y="2141220"/>
              <a:ext cx="376427" cy="3093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11239" y="2141220"/>
              <a:ext cx="611123" cy="3093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20256" y="2141220"/>
              <a:ext cx="170688" cy="3093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05600" y="2141220"/>
              <a:ext cx="1341120" cy="3093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33943" y="2141220"/>
              <a:ext cx="167640" cy="3093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17764" y="2141220"/>
              <a:ext cx="794003" cy="3093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97467" y="2141220"/>
              <a:ext cx="565403" cy="3093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9223" y="2752344"/>
              <a:ext cx="1382268" cy="3093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24812" y="2752344"/>
              <a:ext cx="3192780" cy="3093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94147" y="2752344"/>
              <a:ext cx="4724400" cy="3093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96628" y="2752344"/>
              <a:ext cx="669035" cy="3093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9223" y="3057144"/>
              <a:ext cx="726948" cy="3093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55775" y="3057144"/>
              <a:ext cx="545592" cy="30937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55775" y="3317747"/>
              <a:ext cx="1537970" cy="10795"/>
            </a:xfrm>
            <a:custGeom>
              <a:avLst/>
              <a:gdLst/>
              <a:ahLst/>
              <a:cxnLst/>
              <a:rect l="l" t="t" r="r" b="b"/>
              <a:pathLst>
                <a:path w="1537970" h="10795">
                  <a:moveTo>
                    <a:pt x="1537462" y="0"/>
                  </a:moveTo>
                  <a:lnTo>
                    <a:pt x="0" y="0"/>
                  </a:lnTo>
                  <a:lnTo>
                    <a:pt x="0" y="10541"/>
                  </a:lnTo>
                  <a:lnTo>
                    <a:pt x="1537462" y="10541"/>
                  </a:lnTo>
                  <a:lnTo>
                    <a:pt x="1537462" y="0"/>
                  </a:lnTo>
                  <a:close/>
                </a:path>
              </a:pathLst>
            </a:custGeom>
            <a:solidFill>
              <a:srgbClr val="006E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65731" y="3057144"/>
              <a:ext cx="923544" cy="3093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487168" y="3057144"/>
              <a:ext cx="170687" cy="3093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572512" y="3057144"/>
              <a:ext cx="330707" cy="3093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793491" y="3057144"/>
              <a:ext cx="519683" cy="3093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83635" y="3057144"/>
              <a:ext cx="544067" cy="3093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546347" y="3057144"/>
              <a:ext cx="202691" cy="3093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681984" y="3057144"/>
              <a:ext cx="783336" cy="3093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334256" y="3057144"/>
              <a:ext cx="5399532" cy="3093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49223" y="3971543"/>
              <a:ext cx="1427988" cy="30937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47671" y="3971543"/>
              <a:ext cx="658368" cy="30937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74975" y="3971543"/>
              <a:ext cx="7548372" cy="30937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49223" y="4276343"/>
              <a:ext cx="9628632" cy="30937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49223" y="4581143"/>
              <a:ext cx="1196339" cy="30937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746504" y="4841746"/>
              <a:ext cx="1688464" cy="10795"/>
            </a:xfrm>
            <a:custGeom>
              <a:avLst/>
              <a:gdLst/>
              <a:ahLst/>
              <a:cxnLst/>
              <a:rect l="l" t="t" r="r" b="b"/>
              <a:pathLst>
                <a:path w="1688464" h="10795">
                  <a:moveTo>
                    <a:pt x="1688083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1688083" y="10542"/>
                  </a:lnTo>
                  <a:lnTo>
                    <a:pt x="1688083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504" y="4581143"/>
              <a:ext cx="1266444" cy="30937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898647" y="4581143"/>
              <a:ext cx="170687" cy="30937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983991" y="4581143"/>
              <a:ext cx="313944" cy="30937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40963" y="4581143"/>
              <a:ext cx="143255" cy="30937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12591" y="4581143"/>
              <a:ext cx="333756" cy="30937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502151" y="4581143"/>
              <a:ext cx="920496" cy="30937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49223" y="5190743"/>
              <a:ext cx="4386072" cy="30937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16423" y="5190743"/>
              <a:ext cx="5303520" cy="30937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49223" y="5495543"/>
              <a:ext cx="3272028" cy="30937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803903" y="5495543"/>
              <a:ext cx="205739" cy="30937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941064" y="5495543"/>
              <a:ext cx="373379" cy="309372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941064" y="5756147"/>
              <a:ext cx="1162685" cy="10795"/>
            </a:xfrm>
            <a:custGeom>
              <a:avLst/>
              <a:gdLst/>
              <a:ahLst/>
              <a:cxnLst/>
              <a:rect l="l" t="t" r="r" b="b"/>
              <a:pathLst>
                <a:path w="1162685" h="10795">
                  <a:moveTo>
                    <a:pt x="1162303" y="0"/>
                  </a:moveTo>
                  <a:lnTo>
                    <a:pt x="0" y="0"/>
                  </a:lnTo>
                  <a:lnTo>
                    <a:pt x="0" y="10541"/>
                  </a:lnTo>
                  <a:lnTo>
                    <a:pt x="1162303" y="10541"/>
                  </a:lnTo>
                  <a:lnTo>
                    <a:pt x="1162303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221479" y="5495543"/>
              <a:ext cx="537972" cy="30937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625339" y="5495543"/>
              <a:ext cx="170687" cy="30937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710683" y="5495543"/>
              <a:ext cx="313943" cy="30937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867656" y="5495543"/>
              <a:ext cx="167639" cy="30937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951476" y="5495543"/>
              <a:ext cx="304800" cy="30937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173979" y="5495543"/>
              <a:ext cx="918972" cy="30937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537" y="300227"/>
              <a:ext cx="9870782" cy="49530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857756" y="787908"/>
              <a:ext cx="2081783" cy="49530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1453" y="787908"/>
              <a:ext cx="6290183" cy="495300"/>
            </a:xfrm>
            <a:prstGeom prst="rect">
              <a:avLst/>
            </a:prstGeom>
          </p:spPr>
        </p:pic>
      </p:grpSp>
      <p:sp>
        <p:nvSpPr>
          <p:cNvPr id="66" name="object 66"/>
          <p:cNvSpPr txBox="1"/>
          <p:nvPr/>
        </p:nvSpPr>
        <p:spPr>
          <a:xfrm>
            <a:off x="463397" y="2723514"/>
            <a:ext cx="1149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63397" y="3942715"/>
            <a:ext cx="1149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63397" y="5162550"/>
            <a:ext cx="1149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35" y="435864"/>
              <a:ext cx="5553456" cy="4953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26251" y="435864"/>
              <a:ext cx="1473707" cy="495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012" y="1165860"/>
              <a:ext cx="3709416" cy="3093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6239" y="1165860"/>
              <a:ext cx="2938272" cy="3093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7012" y="1470660"/>
              <a:ext cx="979932" cy="3093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2080" y="1470660"/>
              <a:ext cx="2148840" cy="3093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61003" y="1470660"/>
              <a:ext cx="137160" cy="3093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9223" y="2080259"/>
              <a:ext cx="458723" cy="2788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2059" y="2080259"/>
              <a:ext cx="512064" cy="2788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12619" y="2080259"/>
              <a:ext cx="1001268" cy="2788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57143" y="2080259"/>
              <a:ext cx="659892" cy="278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70959" y="2080259"/>
              <a:ext cx="391667" cy="2788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51603" y="2080259"/>
              <a:ext cx="964691" cy="2788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06795" y="2080259"/>
              <a:ext cx="414527" cy="2788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69151" y="2080259"/>
              <a:ext cx="975359" cy="2788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9223" y="2354580"/>
              <a:ext cx="1932432" cy="2804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3931" y="2354580"/>
              <a:ext cx="301751" cy="2804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05099" y="2354580"/>
              <a:ext cx="679703" cy="28041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46119" y="2354580"/>
              <a:ext cx="106678" cy="2804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99459" y="2354580"/>
              <a:ext cx="210312" cy="2804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67100" y="2354580"/>
              <a:ext cx="434339" cy="2804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17620" y="2354580"/>
              <a:ext cx="550163" cy="28041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463397" y="2055114"/>
            <a:ext cx="106045" cy="114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77012" y="428244"/>
            <a:ext cx="11241405" cy="5862955"/>
            <a:chOff x="477012" y="428244"/>
            <a:chExt cx="11241405" cy="5862955"/>
          </a:xfrm>
        </p:grpSpPr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9224" y="2904744"/>
              <a:ext cx="626364" cy="2788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26820" y="2904744"/>
              <a:ext cx="1024128" cy="2788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65604" y="2904744"/>
              <a:ext cx="1682495" cy="2788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96283" y="2904744"/>
              <a:ext cx="964691" cy="2788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16779" y="2904744"/>
              <a:ext cx="429768" cy="2788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79491" y="2904744"/>
              <a:ext cx="923543" cy="2788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963412" y="2904744"/>
              <a:ext cx="1155191" cy="27889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9224" y="3179064"/>
              <a:ext cx="929639" cy="27889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31620" y="3179064"/>
              <a:ext cx="1144524" cy="27889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18232" y="3179064"/>
              <a:ext cx="886968" cy="27889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47288" y="3179064"/>
              <a:ext cx="402336" cy="27889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784091" y="3179064"/>
              <a:ext cx="548639" cy="27889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64152" y="3179064"/>
              <a:ext cx="489203" cy="27889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55820" y="3179064"/>
              <a:ext cx="679703" cy="27889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66944" y="3179064"/>
              <a:ext cx="569976" cy="27889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727191" y="3179064"/>
              <a:ext cx="121920" cy="27889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856732" y="3179064"/>
              <a:ext cx="256032" cy="27889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984747" y="3179064"/>
              <a:ext cx="121920" cy="27889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14288" y="3179064"/>
              <a:ext cx="451104" cy="27889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452615" y="3179064"/>
              <a:ext cx="152399" cy="27889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528815" y="3179064"/>
              <a:ext cx="274320" cy="27889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734556" y="3179064"/>
              <a:ext cx="432816" cy="27889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9224" y="3453383"/>
              <a:ext cx="550164" cy="27889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9224" y="4002023"/>
              <a:ext cx="626364" cy="27889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92351" y="4002023"/>
              <a:ext cx="390144" cy="27889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728215" y="4002023"/>
              <a:ext cx="990600" cy="27889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737104" y="4002023"/>
              <a:ext cx="1309116" cy="27889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069079" y="4002023"/>
              <a:ext cx="1491996" cy="27889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577840" y="4002023"/>
              <a:ext cx="822960" cy="27889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405371" y="4002023"/>
              <a:ext cx="121920" cy="27889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09588" y="4002023"/>
              <a:ext cx="550164" cy="27889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9224" y="4276344"/>
              <a:ext cx="929639" cy="27889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00200" y="4276344"/>
              <a:ext cx="3206496" cy="27889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828032" y="4276344"/>
              <a:ext cx="440436" cy="27889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295900" y="4276344"/>
              <a:ext cx="1850136" cy="27889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49224" y="4550664"/>
              <a:ext cx="640080" cy="27889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45108" y="4550664"/>
              <a:ext cx="490728" cy="27889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38300" y="4550664"/>
              <a:ext cx="672084" cy="27889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226563" y="4550664"/>
              <a:ext cx="385572" cy="27889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484119" y="4550664"/>
              <a:ext cx="609600" cy="27889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973323" y="4550664"/>
              <a:ext cx="149351" cy="27889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048000" y="4550664"/>
              <a:ext cx="274320" cy="27889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247644" y="4550664"/>
              <a:ext cx="434340" cy="2788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98163" y="4550664"/>
              <a:ext cx="550163" cy="27889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49224" y="4824984"/>
              <a:ext cx="1449324" cy="27889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109216" y="4824984"/>
              <a:ext cx="393192" cy="27889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532888" y="4824984"/>
              <a:ext cx="4616196" cy="27889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649224" y="5099303"/>
              <a:ext cx="3457955" cy="27889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062983" y="5099303"/>
              <a:ext cx="121920" cy="27889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201668" y="5099303"/>
              <a:ext cx="550163" cy="27889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692396" y="5099303"/>
              <a:ext cx="780288" cy="27889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420868" y="5099303"/>
              <a:ext cx="1716024" cy="27889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49224" y="5373623"/>
              <a:ext cx="425195" cy="27889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95172" y="5373623"/>
              <a:ext cx="1181100" cy="27889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121407" y="5373623"/>
              <a:ext cx="509016" cy="27889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567940" y="5373623"/>
              <a:ext cx="1630680" cy="27889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142232" y="5373623"/>
              <a:ext cx="490727" cy="278891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535423" y="5373623"/>
              <a:ext cx="617220" cy="27889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085588" y="5373623"/>
              <a:ext cx="384048" cy="27889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341620" y="5373623"/>
              <a:ext cx="679703" cy="27889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82640" y="5373623"/>
              <a:ext cx="106679" cy="278891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935979" y="5373623"/>
              <a:ext cx="198120" cy="27889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35040" y="5373623"/>
              <a:ext cx="106678" cy="278891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88379" y="5373623"/>
              <a:ext cx="210312" cy="27889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57544" y="5373623"/>
              <a:ext cx="434340" cy="278891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609588" y="5373623"/>
              <a:ext cx="550164" cy="27889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012" y="5646420"/>
              <a:ext cx="981456" cy="217931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9136" y="5646420"/>
              <a:ext cx="5629656" cy="217931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012" y="5859779"/>
              <a:ext cx="987552" cy="217931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5859779"/>
              <a:ext cx="1743455" cy="21793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2319" y="5859779"/>
              <a:ext cx="379475" cy="21793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5595" y="5859779"/>
              <a:ext cx="94487" cy="21793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3715" y="5859779"/>
              <a:ext cx="385572" cy="217931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2627" y="5859779"/>
              <a:ext cx="185927" cy="217931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6468" y="5859779"/>
              <a:ext cx="333756" cy="217931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756403" y="5859779"/>
              <a:ext cx="97534" cy="217931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954523" y="5859779"/>
              <a:ext cx="201167" cy="217931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055108" y="5859779"/>
              <a:ext cx="97534" cy="21793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4752" y="5859779"/>
              <a:ext cx="377951" cy="21793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538215" y="5859779"/>
              <a:ext cx="97536" cy="217931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586983" y="5859779"/>
              <a:ext cx="213360" cy="21793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844540" y="5859779"/>
              <a:ext cx="336803" cy="21793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7920" y="5859779"/>
              <a:ext cx="541020" cy="217931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1612" y="5859779"/>
              <a:ext cx="332231" cy="217931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012" y="6073140"/>
              <a:ext cx="1551432" cy="21793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232904" y="428244"/>
              <a:ext cx="4485132" cy="5512308"/>
            </a:xfrm>
            <a:prstGeom prst="rect">
              <a:avLst/>
            </a:prstGeom>
          </p:spPr>
        </p:pic>
      </p:grpSp>
      <p:sp>
        <p:nvSpPr>
          <p:cNvPr id="114" name="object 114"/>
          <p:cNvSpPr txBox="1"/>
          <p:nvPr/>
        </p:nvSpPr>
        <p:spPr>
          <a:xfrm>
            <a:off x="463397" y="3976242"/>
            <a:ext cx="106045" cy="1146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203" y="1345691"/>
              <a:ext cx="4038600" cy="47990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764" y="6036564"/>
              <a:ext cx="3895344" cy="2788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764" y="6310883"/>
              <a:ext cx="2194560" cy="2788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243" y="251460"/>
              <a:ext cx="1688592" cy="4328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0384" y="251460"/>
              <a:ext cx="3017520" cy="4328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0263" y="237744"/>
              <a:ext cx="1217676" cy="4495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4203" y="237744"/>
              <a:ext cx="719327" cy="4495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5859" y="237744"/>
              <a:ext cx="4807585" cy="4495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1480" y="635507"/>
              <a:ext cx="3845052" cy="4495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90515" y="3633215"/>
              <a:ext cx="1444752" cy="3718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90515" y="4078224"/>
              <a:ext cx="3224784" cy="3093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078" y="4078224"/>
              <a:ext cx="3858640" cy="30937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0515" y="4383024"/>
              <a:ext cx="3869436" cy="3093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30411" y="4383024"/>
              <a:ext cx="149351" cy="30937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05087" y="4383024"/>
              <a:ext cx="1242059" cy="30937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841992" y="4643626"/>
              <a:ext cx="1641475" cy="10795"/>
            </a:xfrm>
            <a:custGeom>
              <a:avLst/>
              <a:gdLst/>
              <a:ahLst/>
              <a:cxnLst/>
              <a:rect l="l" t="t" r="r" b="b"/>
              <a:pathLst>
                <a:path w="1641475" h="10795">
                  <a:moveTo>
                    <a:pt x="1640967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1640967" y="10542"/>
                  </a:lnTo>
                  <a:lnTo>
                    <a:pt x="1640967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3515" y="4383024"/>
              <a:ext cx="1307592" cy="30937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41380" y="4383024"/>
              <a:ext cx="143255" cy="3093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113008" y="4383024"/>
              <a:ext cx="493775" cy="30937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483339" y="4383024"/>
              <a:ext cx="518159" cy="3093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0515" y="4687824"/>
              <a:ext cx="563879" cy="3093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890515" y="5068824"/>
              <a:ext cx="1719072" cy="3093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66332" y="5068824"/>
              <a:ext cx="5332475" cy="3093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90515" y="5370576"/>
              <a:ext cx="824484" cy="3093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34227" y="5370576"/>
              <a:ext cx="5227320" cy="3093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788396" y="5370576"/>
              <a:ext cx="661416" cy="3093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890515" y="5678424"/>
              <a:ext cx="1293876" cy="3093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02124" y="1235963"/>
              <a:ext cx="1581912" cy="37185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45024" y="1604771"/>
              <a:ext cx="5465064" cy="3093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45024" y="1909572"/>
              <a:ext cx="5070348" cy="3093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5024" y="2214372"/>
              <a:ext cx="3334512" cy="3093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45024" y="2519172"/>
              <a:ext cx="3736848" cy="3093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753856" y="2519172"/>
              <a:ext cx="2005583" cy="309372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4790059" y="1579626"/>
            <a:ext cx="276860" cy="1543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Symbol"/>
                <a:cs typeface="Symbol"/>
              </a:rPr>
              <a:t></a:t>
            </a:r>
            <a:endParaRPr sz="2000">
              <a:latin typeface="Symbol"/>
              <a:cs typeface="Symbo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Symbol"/>
                <a:cs typeface="Symbol"/>
              </a:rPr>
              <a:t></a:t>
            </a:r>
            <a:endParaRPr sz="2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Symbol"/>
                <a:cs typeface="Symbol"/>
              </a:rPr>
              <a:t></a:t>
            </a:r>
            <a:endParaRPr sz="2000">
              <a:latin typeface="Symbol"/>
              <a:cs typeface="Symbo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Symbol"/>
                <a:cs typeface="Symbol"/>
              </a:rPr>
              <a:t></a:t>
            </a:r>
            <a:endParaRPr sz="2000">
              <a:latin typeface="Symbol"/>
              <a:cs typeface="Symbo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088635" y="2823972"/>
            <a:ext cx="5675630" cy="614680"/>
            <a:chOff x="5088635" y="2823972"/>
            <a:chExt cx="5675630" cy="614680"/>
          </a:xfrm>
        </p:grpSpPr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88635" y="2823972"/>
              <a:ext cx="5675375" cy="3093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088635" y="3128772"/>
              <a:ext cx="2129027" cy="3093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555" y="537971"/>
              <a:ext cx="5141976" cy="60060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919" y="6022847"/>
              <a:ext cx="4803648" cy="2788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9532" y="4151376"/>
              <a:ext cx="5001768" cy="18303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28132" y="6207251"/>
              <a:ext cx="2935223" cy="27889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064377" y="1156842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75003" y="214884"/>
            <a:ext cx="10777855" cy="3736975"/>
            <a:chOff x="1175003" y="214884"/>
            <a:chExt cx="10777855" cy="373697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8400" y="1182623"/>
              <a:ext cx="1677924" cy="2788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13547" y="1182623"/>
              <a:ext cx="3654552" cy="2788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48400" y="1456944"/>
              <a:ext cx="1844040" cy="2788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0332" y="1456944"/>
              <a:ext cx="3502152" cy="2788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8400" y="1731264"/>
              <a:ext cx="1491996" cy="278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24571" y="1731264"/>
              <a:ext cx="702564" cy="2788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211311" y="1731264"/>
              <a:ext cx="1859279" cy="2788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48400" y="2005584"/>
              <a:ext cx="4475988" cy="2788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00944" y="2005584"/>
              <a:ext cx="659892" cy="2788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96244" y="2005584"/>
              <a:ext cx="198120" cy="2788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48400" y="2279904"/>
              <a:ext cx="1078992" cy="27889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19188" y="2279904"/>
              <a:ext cx="134111" cy="27889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86244" y="2279904"/>
              <a:ext cx="1152144" cy="27889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340851" y="2516122"/>
              <a:ext cx="1558925" cy="10795"/>
            </a:xfrm>
            <a:custGeom>
              <a:avLst/>
              <a:gdLst/>
              <a:ahLst/>
              <a:cxnLst/>
              <a:rect l="l" t="t" r="r" b="b"/>
              <a:pathLst>
                <a:path w="1558925" h="10794">
                  <a:moveTo>
                    <a:pt x="1558544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1558544" y="10542"/>
                  </a:lnTo>
                  <a:lnTo>
                    <a:pt x="1558544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2375" y="2279904"/>
              <a:ext cx="1173479" cy="2788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418320" y="2279904"/>
              <a:ext cx="152400" cy="2788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494520" y="2279904"/>
              <a:ext cx="283464" cy="27889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36251" y="2279904"/>
              <a:ext cx="128016" cy="2788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700260" y="2279904"/>
              <a:ext cx="301751" cy="2788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901427" y="2279904"/>
              <a:ext cx="509016" cy="2788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03" y="214884"/>
              <a:ext cx="10777728" cy="4952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70319" y="3122676"/>
              <a:ext cx="2833116" cy="2788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102851" y="3122676"/>
              <a:ext cx="687324" cy="2788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653015" y="3122676"/>
              <a:ext cx="1510283" cy="2788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370319" y="3396995"/>
              <a:ext cx="4716780" cy="28041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038332" y="3396995"/>
              <a:ext cx="598931" cy="28041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370319" y="3672839"/>
              <a:ext cx="822959" cy="2788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1839" y="3672839"/>
              <a:ext cx="1173479" cy="27889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177784" y="3672839"/>
              <a:ext cx="118870" cy="27889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237220" y="3672839"/>
              <a:ext cx="452627" cy="278892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6185408" y="3097529"/>
            <a:ext cx="2524760" cy="85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00">
              <a:latin typeface="Arial MT"/>
              <a:cs typeface="Arial MT"/>
            </a:endParaRPr>
          </a:p>
          <a:p>
            <a:pPr marL="913765">
              <a:lnSpc>
                <a:spcPct val="100000"/>
              </a:lnSpc>
              <a:tabLst>
                <a:tab pos="2391410" algn="l"/>
              </a:tabLst>
            </a:pPr>
            <a:r>
              <a:rPr sz="1800" u="sng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Times New Roman"/>
                <a:cs typeface="Times New Roman"/>
                <a:hlinkClick r:id="rId35"/>
              </a:rPr>
              <a:t> 	</a:t>
            </a:r>
            <a:r>
              <a:rPr sz="1800" i="1" u="sng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Trebuchet MS"/>
                <a:cs typeface="Trebuchet MS"/>
                <a:hlinkClick r:id="rId35"/>
              </a:rPr>
              <a:t>°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181978" y="2700527"/>
            <a:ext cx="4387215" cy="1251585"/>
            <a:chOff x="6181978" y="2700527"/>
            <a:chExt cx="4387215" cy="1251585"/>
          </a:xfrm>
        </p:grpSpPr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752331" y="3672839"/>
              <a:ext cx="829055" cy="27889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1978" y="2700527"/>
              <a:ext cx="4386961" cy="2788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107" y="256032"/>
              <a:ext cx="8167116" cy="496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3368" y="1620012"/>
              <a:ext cx="2645664" cy="37459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68795" y="1615440"/>
              <a:ext cx="2654935" cy="3755390"/>
            </a:xfrm>
            <a:custGeom>
              <a:avLst/>
              <a:gdLst/>
              <a:ahLst/>
              <a:cxnLst/>
              <a:rect l="l" t="t" r="r" b="b"/>
              <a:pathLst>
                <a:path w="2654934" h="3755390">
                  <a:moveTo>
                    <a:pt x="0" y="3754882"/>
                  </a:moveTo>
                  <a:lnTo>
                    <a:pt x="2654680" y="3754882"/>
                  </a:lnTo>
                  <a:lnTo>
                    <a:pt x="2654680" y="0"/>
                  </a:lnTo>
                  <a:lnTo>
                    <a:pt x="0" y="0"/>
                  </a:lnTo>
                  <a:lnTo>
                    <a:pt x="0" y="3754882"/>
                  </a:lnTo>
                  <a:close/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26296" y="1705355"/>
              <a:ext cx="2638044" cy="36697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221723" y="1700783"/>
              <a:ext cx="2647315" cy="3679190"/>
            </a:xfrm>
            <a:custGeom>
              <a:avLst/>
              <a:gdLst/>
              <a:ahLst/>
              <a:cxnLst/>
              <a:rect l="l" t="t" r="r" b="b"/>
              <a:pathLst>
                <a:path w="2647315" h="3679190">
                  <a:moveTo>
                    <a:pt x="0" y="3678682"/>
                  </a:moveTo>
                  <a:lnTo>
                    <a:pt x="2647060" y="3678682"/>
                  </a:lnTo>
                  <a:lnTo>
                    <a:pt x="2647060" y="0"/>
                  </a:lnTo>
                  <a:lnTo>
                    <a:pt x="0" y="0"/>
                  </a:lnTo>
                  <a:lnTo>
                    <a:pt x="0" y="367868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5696" y="5178551"/>
              <a:ext cx="2182368" cy="2788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5696" y="5696708"/>
              <a:ext cx="5798820" cy="21590"/>
            </a:xfrm>
            <a:custGeom>
              <a:avLst/>
              <a:gdLst/>
              <a:ahLst/>
              <a:cxnLst/>
              <a:rect l="l" t="t" r="r" b="b"/>
              <a:pathLst>
                <a:path w="5798820" h="21589">
                  <a:moveTo>
                    <a:pt x="5798693" y="0"/>
                  </a:moveTo>
                  <a:lnTo>
                    <a:pt x="0" y="0"/>
                  </a:lnTo>
                  <a:lnTo>
                    <a:pt x="0" y="21085"/>
                  </a:lnTo>
                  <a:lnTo>
                    <a:pt x="5798693" y="21085"/>
                  </a:lnTo>
                  <a:lnTo>
                    <a:pt x="5798693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696" y="5452871"/>
              <a:ext cx="1732788" cy="2788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25040" y="5452871"/>
              <a:ext cx="228600" cy="2788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4618" y="5452871"/>
              <a:ext cx="3019298" cy="2788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2663" y="5452871"/>
              <a:ext cx="1213104" cy="27889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15696" y="5964929"/>
              <a:ext cx="6000115" cy="24130"/>
            </a:xfrm>
            <a:custGeom>
              <a:avLst/>
              <a:gdLst/>
              <a:ahLst/>
              <a:cxnLst/>
              <a:rect l="l" t="t" r="r" b="b"/>
              <a:pathLst>
                <a:path w="6000115" h="24129">
                  <a:moveTo>
                    <a:pt x="5999733" y="0"/>
                  </a:moveTo>
                  <a:lnTo>
                    <a:pt x="0" y="0"/>
                  </a:lnTo>
                  <a:lnTo>
                    <a:pt x="0" y="24009"/>
                  </a:lnTo>
                  <a:lnTo>
                    <a:pt x="5999733" y="24009"/>
                  </a:lnTo>
                  <a:lnTo>
                    <a:pt x="5999733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696" y="5725668"/>
              <a:ext cx="4309872" cy="28041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1268" y="5725668"/>
              <a:ext cx="1254252" cy="28041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52744" y="5725668"/>
              <a:ext cx="758951" cy="2804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924" y="6001512"/>
              <a:ext cx="4021607" cy="2788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0564" y="6001512"/>
              <a:ext cx="3654171" cy="27889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049395" y="897128"/>
            <a:ext cx="7111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u="heavy" spc="-3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6"/>
              </a:rPr>
              <a:t>https://www.cohesion-territoires.gouv.fr/sites/default/files/2019- </a:t>
            </a:r>
            <a:r>
              <a:rPr sz="1800" b="1" spc="-25" dirty="0">
                <a:solidFill>
                  <a:srgbClr val="0000FF"/>
                </a:solidFill>
                <a:latin typeface="Calibri"/>
                <a:cs typeface="Calibri"/>
                <a:hlinkClick r:id="rId16"/>
              </a:rPr>
              <a:t> </a:t>
            </a:r>
            <a:r>
              <a:rPr sz="1800" b="1" u="heavy" spc="-2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6"/>
              </a:rPr>
              <a:t>12/Guide_juridique_Orientations_Amenagement_et_Programmation_plu_-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16"/>
              </a:rPr>
              <a:t>_nov_2019.pdf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15112" y="775716"/>
            <a:ext cx="3086100" cy="4450080"/>
            <a:chOff x="515112" y="775716"/>
            <a:chExt cx="3086100" cy="4450080"/>
          </a:xfrm>
        </p:grpSpPr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4256" y="784860"/>
              <a:ext cx="3052572" cy="443179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19684" y="780288"/>
              <a:ext cx="3077210" cy="4441190"/>
            </a:xfrm>
            <a:custGeom>
              <a:avLst/>
              <a:gdLst/>
              <a:ahLst/>
              <a:cxnLst/>
              <a:rect l="l" t="t" r="r" b="b"/>
              <a:pathLst>
                <a:path w="3077210" h="4441190">
                  <a:moveTo>
                    <a:pt x="0" y="4440682"/>
                  </a:moveTo>
                  <a:lnTo>
                    <a:pt x="3076702" y="4440682"/>
                  </a:lnTo>
                  <a:lnTo>
                    <a:pt x="3076702" y="0"/>
                  </a:lnTo>
                  <a:lnTo>
                    <a:pt x="0" y="0"/>
                  </a:lnTo>
                  <a:lnTo>
                    <a:pt x="0" y="444068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588" y="1050163"/>
            <a:ext cx="207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</a:t>
            </a:r>
            <a:endParaRPr sz="1800">
              <a:latin typeface="Wingdings"/>
              <a:cs typeface="Wingding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187" y="1124028"/>
            <a:ext cx="5985049" cy="1827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8568" y="1124028"/>
            <a:ext cx="542925" cy="18272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81651" y="1124028"/>
            <a:ext cx="758315" cy="22119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742187" y="1401396"/>
            <a:ext cx="7620000" cy="1054100"/>
            <a:chOff x="742187" y="1401396"/>
            <a:chExt cx="7620000" cy="10541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1263" y="1401396"/>
              <a:ext cx="1831250" cy="2308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187" y="1627631"/>
              <a:ext cx="1799844" cy="2788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9399" y="1401396"/>
              <a:ext cx="317468" cy="18272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5348" y="1401396"/>
              <a:ext cx="74675" cy="22119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67463" y="1449481"/>
              <a:ext cx="494412" cy="1346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65831" y="1627631"/>
              <a:ext cx="1191768" cy="2788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03927" y="1449481"/>
              <a:ext cx="389986" cy="1346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01211" y="1627631"/>
              <a:ext cx="1046988" cy="278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36402" y="1401396"/>
              <a:ext cx="1047084" cy="1827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07052" y="1627631"/>
              <a:ext cx="1078991" cy="2788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43372" y="1627631"/>
              <a:ext cx="342900" cy="2788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25260" y="1401396"/>
              <a:ext cx="274015" cy="18272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36301" y="1401396"/>
              <a:ext cx="687376" cy="18272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56296" y="1401396"/>
              <a:ext cx="274015" cy="18272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35979" y="1627631"/>
              <a:ext cx="1987296" cy="27889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67243" y="1401396"/>
              <a:ext cx="161493" cy="18272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866887" y="1627631"/>
              <a:ext cx="495300" cy="2788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2187" y="1901951"/>
              <a:ext cx="492251" cy="2788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5004" y="1901951"/>
              <a:ext cx="978408" cy="2788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95499" y="1901951"/>
              <a:ext cx="252984" cy="27889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85999" y="1901951"/>
              <a:ext cx="2055876" cy="2788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67199" y="1901951"/>
              <a:ext cx="1089660" cy="2788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14187" y="1901951"/>
              <a:ext cx="1133856" cy="2788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387084" y="1901951"/>
              <a:ext cx="478536" cy="2788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812279" y="1901951"/>
              <a:ext cx="443483" cy="2788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08520" y="1901951"/>
              <a:ext cx="1144524" cy="2788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42187" y="2176272"/>
              <a:ext cx="903732" cy="27889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16379" y="2176272"/>
              <a:ext cx="121919" cy="27889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86588" y="3065779"/>
            <a:ext cx="130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</a:t>
            </a:r>
            <a:endParaRPr sz="1800">
              <a:latin typeface="Wingdings"/>
              <a:cs typeface="Wingdings"/>
            </a:endParaRPr>
          </a:p>
        </p:txBody>
      </p:sp>
      <p:pic>
        <p:nvPicPr>
          <p:cNvPr id="36" name="object 3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04697" y="3149897"/>
            <a:ext cx="217322" cy="17310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96439" y="3140280"/>
            <a:ext cx="863210" cy="1827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115709" y="3159514"/>
            <a:ext cx="314871" cy="163488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321" y="3138677"/>
            <a:ext cx="1233995" cy="23241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978021" y="3159514"/>
            <a:ext cx="219075" cy="163488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346821" y="3140280"/>
            <a:ext cx="333102" cy="230807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4837580" y="3140280"/>
            <a:ext cx="830704" cy="1827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811011" y="3092195"/>
            <a:ext cx="2548128" cy="27889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85800" y="3551760"/>
            <a:ext cx="1355691" cy="182722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194930" y="3551760"/>
            <a:ext cx="589911" cy="182722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937135" y="3551760"/>
            <a:ext cx="2754541" cy="230807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848379" y="3551760"/>
            <a:ext cx="858568" cy="182722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855323" y="3551760"/>
            <a:ext cx="1018147" cy="230807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019668" y="3570994"/>
            <a:ext cx="219075" cy="163488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685800" y="3961979"/>
            <a:ext cx="1083945" cy="184150"/>
            <a:chOff x="685800" y="3961979"/>
            <a:chExt cx="1083945" cy="184150"/>
          </a:xfrm>
        </p:grpSpPr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85800" y="3961979"/>
              <a:ext cx="1026279" cy="18372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722354" y="4097352"/>
              <a:ext cx="46892" cy="48347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386588" y="4162659"/>
            <a:ext cx="130175" cy="851535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1800" dirty="0">
                <a:latin typeface="Wingdings"/>
                <a:cs typeface="Wingdings"/>
              </a:rPr>
              <a:t></a:t>
            </a:r>
            <a:endParaRPr sz="1800">
              <a:latin typeface="Wingdings"/>
              <a:cs typeface="Wingdings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800" dirty="0">
                <a:latin typeface="Wingdings"/>
                <a:cs typeface="Wingdings"/>
              </a:rPr>
              <a:t></a:t>
            </a:r>
            <a:endParaRPr sz="1800">
              <a:latin typeface="Wingdings"/>
              <a:cs typeface="Wingdings"/>
            </a:endParaRPr>
          </a:p>
        </p:txBody>
      </p:sp>
      <p:pic>
        <p:nvPicPr>
          <p:cNvPr id="54" name="object 54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714349" y="4374720"/>
            <a:ext cx="1113434" cy="18272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910346" y="4374720"/>
            <a:ext cx="1048415" cy="182722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040684" y="4374720"/>
            <a:ext cx="274015" cy="18272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396219" y="4374720"/>
            <a:ext cx="1884552" cy="182722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352288" y="4374720"/>
            <a:ext cx="900853" cy="182722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335665" y="4393954"/>
            <a:ext cx="314871" cy="163488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6717792" y="4373117"/>
            <a:ext cx="1424940" cy="184785"/>
            <a:chOff x="6717792" y="4373117"/>
            <a:chExt cx="1424940" cy="184785"/>
          </a:xfrm>
        </p:grpSpPr>
        <p:pic>
          <p:nvPicPr>
            <p:cNvPr id="61" name="object 61"/>
            <p:cNvPicPr/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7792" y="4373117"/>
              <a:ext cx="1360712" cy="18127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095722" y="4509358"/>
              <a:ext cx="46892" cy="48084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704907" y="4786200"/>
            <a:ext cx="1012704" cy="182722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790998" y="4786200"/>
            <a:ext cx="264380" cy="182722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2143186" y="4786200"/>
            <a:ext cx="460149" cy="182722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681111" y="4786200"/>
            <a:ext cx="2289600" cy="182722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5047826" y="4786200"/>
            <a:ext cx="369824" cy="182722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5486400" y="4738115"/>
            <a:ext cx="2847340" cy="279400"/>
            <a:chOff x="5486400" y="4738115"/>
            <a:chExt cx="2847340" cy="279400"/>
          </a:xfrm>
        </p:grpSpPr>
        <p:pic>
          <p:nvPicPr>
            <p:cNvPr id="69" name="object 6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486400" y="4738115"/>
              <a:ext cx="882395" cy="27889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295644" y="4738115"/>
              <a:ext cx="1347216" cy="27889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8851" y="4738115"/>
              <a:ext cx="754379" cy="278892"/>
            </a:xfrm>
            <a:prstGeom prst="rect">
              <a:avLst/>
            </a:prstGeom>
          </p:spPr>
        </p:pic>
      </p:grpSp>
      <p:pic>
        <p:nvPicPr>
          <p:cNvPr id="72" name="object 72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95428" y="5197680"/>
            <a:ext cx="269609" cy="182722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5223967"/>
            <a:ext cx="601443" cy="153390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1703841" y="5196078"/>
            <a:ext cx="1467485" cy="184785"/>
            <a:chOff x="1703841" y="5196078"/>
            <a:chExt cx="1467485" cy="184785"/>
          </a:xfrm>
        </p:grpSpPr>
        <p:pic>
          <p:nvPicPr>
            <p:cNvPr id="75" name="object 75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3841" y="5196078"/>
              <a:ext cx="1401816" cy="18127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24434" y="5332318"/>
              <a:ext cx="46892" cy="48084"/>
            </a:xfrm>
            <a:prstGeom prst="rect">
              <a:avLst/>
            </a:prstGeom>
          </p:spPr>
        </p:pic>
      </p:grpSp>
      <p:sp>
        <p:nvSpPr>
          <p:cNvPr id="77" name="object 77"/>
          <p:cNvSpPr txBox="1"/>
          <p:nvPr/>
        </p:nvSpPr>
        <p:spPr>
          <a:xfrm>
            <a:off x="386588" y="5535879"/>
            <a:ext cx="1301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</a:t>
            </a:r>
            <a:endParaRPr sz="1800">
              <a:latin typeface="Wingdings"/>
              <a:cs typeface="Wingdings"/>
            </a:endParaRPr>
          </a:p>
        </p:txBody>
      </p:sp>
      <p:pic>
        <p:nvPicPr>
          <p:cNvPr id="78" name="object 78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685800" y="5618777"/>
            <a:ext cx="1544096" cy="221190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695398" y="5609160"/>
            <a:ext cx="269562" cy="182722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3415284" y="5609160"/>
            <a:ext cx="1136962" cy="211573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015944" y="5657245"/>
            <a:ext cx="259328" cy="134637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57" y="5607558"/>
            <a:ext cx="1083110" cy="181279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975" y="5607558"/>
            <a:ext cx="968779" cy="213817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5" y="6019038"/>
            <a:ext cx="1855946" cy="223113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2623269" y="6039874"/>
            <a:ext cx="221022" cy="163488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7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339" y="6019038"/>
            <a:ext cx="762904" cy="232410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3750607" y="6019038"/>
            <a:ext cx="885825" cy="184785"/>
            <a:chOff x="3750607" y="6019038"/>
            <a:chExt cx="885825" cy="184785"/>
          </a:xfrm>
        </p:grpSpPr>
        <p:pic>
          <p:nvPicPr>
            <p:cNvPr id="88" name="object 88"/>
            <p:cNvPicPr/>
            <p:nvPr/>
          </p:nvPicPr>
          <p:blipFill>
            <a:blip r:embed="rId7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0607" y="6019038"/>
              <a:ext cx="820986" cy="18127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88998" y="6155278"/>
              <a:ext cx="46892" cy="48084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7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174" y="341620"/>
            <a:ext cx="8127429" cy="312175"/>
          </a:xfrm>
          <a:prstGeom prst="rect">
            <a:avLst/>
          </a:prstGeom>
        </p:spPr>
      </p:pic>
      <p:grpSp>
        <p:nvGrpSpPr>
          <p:cNvPr id="91" name="object 91"/>
          <p:cNvGrpSpPr/>
          <p:nvPr/>
        </p:nvGrpSpPr>
        <p:grpSpPr>
          <a:xfrm>
            <a:off x="8839200" y="920496"/>
            <a:ext cx="3174365" cy="1322705"/>
            <a:chOff x="8839200" y="920496"/>
            <a:chExt cx="3174365" cy="1322705"/>
          </a:xfrm>
        </p:grpSpPr>
        <p:sp>
          <p:nvSpPr>
            <p:cNvPr id="92" name="object 92"/>
            <p:cNvSpPr/>
            <p:nvPr/>
          </p:nvSpPr>
          <p:spPr>
            <a:xfrm>
              <a:off x="8839200" y="920496"/>
              <a:ext cx="3174365" cy="1322705"/>
            </a:xfrm>
            <a:custGeom>
              <a:avLst/>
              <a:gdLst/>
              <a:ahLst/>
              <a:cxnLst/>
              <a:rect l="l" t="t" r="r" b="b"/>
              <a:pathLst>
                <a:path w="3174365" h="1322705">
                  <a:moveTo>
                    <a:pt x="3173983" y="0"/>
                  </a:moveTo>
                  <a:lnTo>
                    <a:pt x="0" y="0"/>
                  </a:lnTo>
                  <a:lnTo>
                    <a:pt x="0" y="1322324"/>
                  </a:lnTo>
                  <a:lnTo>
                    <a:pt x="3173983" y="1322324"/>
                  </a:lnTo>
                  <a:lnTo>
                    <a:pt x="3173983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932164" y="964692"/>
              <a:ext cx="621792" cy="24688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9450323" y="964692"/>
              <a:ext cx="704087" cy="24688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41636" y="964692"/>
              <a:ext cx="94486" cy="24688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0088880" y="964692"/>
              <a:ext cx="1706879" cy="2468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932164" y="1208532"/>
              <a:ext cx="2892552" cy="24688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8932164" y="1452372"/>
              <a:ext cx="2770631" cy="24688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932164" y="1696212"/>
              <a:ext cx="3020568" cy="24688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8932164" y="1940052"/>
              <a:ext cx="1717548" cy="246887"/>
            </a:xfrm>
            <a:prstGeom prst="rect">
              <a:avLst/>
            </a:prstGeom>
          </p:spPr>
        </p:pic>
      </p:grpSp>
      <p:pic>
        <p:nvPicPr>
          <p:cNvPr id="101" name="object 101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8839200" y="2305811"/>
            <a:ext cx="3174492" cy="2112264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9604247" y="4755720"/>
            <a:ext cx="1306195" cy="213995"/>
            <a:chOff x="9604247" y="4755720"/>
            <a:chExt cx="1306195" cy="213995"/>
          </a:xfrm>
        </p:grpSpPr>
        <p:pic>
          <p:nvPicPr>
            <p:cNvPr id="103" name="object 10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615276" y="4755720"/>
              <a:ext cx="1292599" cy="182722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9604247" y="4945373"/>
              <a:ext cx="1306195" cy="24130"/>
            </a:xfrm>
            <a:custGeom>
              <a:avLst/>
              <a:gdLst/>
              <a:ahLst/>
              <a:cxnLst/>
              <a:rect l="l" t="t" r="r" b="b"/>
              <a:pathLst>
                <a:path w="1306195" h="24129">
                  <a:moveTo>
                    <a:pt x="1305941" y="0"/>
                  </a:moveTo>
                  <a:lnTo>
                    <a:pt x="0" y="0"/>
                  </a:lnTo>
                  <a:lnTo>
                    <a:pt x="0" y="24009"/>
                  </a:lnTo>
                  <a:lnTo>
                    <a:pt x="1305941" y="24009"/>
                  </a:lnTo>
                  <a:lnTo>
                    <a:pt x="13059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8943213" y="5170170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8A2037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06" name="object 106"/>
          <p:cNvPicPr/>
          <p:nvPr/>
        </p:nvPicPr>
        <p:blipFill>
          <a:blip r:embed="rId8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1816" y="5241797"/>
            <a:ext cx="2427510" cy="181279"/>
          </a:xfrm>
          <a:prstGeom prst="rect">
            <a:avLst/>
          </a:prstGeom>
        </p:spPr>
      </p:pic>
      <p:sp>
        <p:nvSpPr>
          <p:cNvPr id="107" name="object 107"/>
          <p:cNvSpPr txBox="1"/>
          <p:nvPr/>
        </p:nvSpPr>
        <p:spPr>
          <a:xfrm>
            <a:off x="8850248" y="5718759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8A2037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08" name="object 108"/>
          <p:cNvPicPr/>
          <p:nvPr/>
        </p:nvPicPr>
        <p:blipFill>
          <a:blip r:embed="rId8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208" y="5790438"/>
            <a:ext cx="2587269" cy="232409"/>
          </a:xfrm>
          <a:prstGeom prst="rect">
            <a:avLst/>
          </a:prstGeom>
        </p:spPr>
      </p:pic>
      <p:sp>
        <p:nvSpPr>
          <p:cNvPr id="109" name="object 109"/>
          <p:cNvSpPr txBox="1"/>
          <p:nvPr/>
        </p:nvSpPr>
        <p:spPr>
          <a:xfrm>
            <a:off x="8742044" y="6267094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8A2037"/>
                </a:solidFill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0" name="object 110"/>
          <p:cNvPicPr/>
          <p:nvPr/>
        </p:nvPicPr>
        <p:blipFill>
          <a:blip r:embed="rId8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640" y="6339078"/>
            <a:ext cx="2827147" cy="23241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3587" y="499871"/>
              <a:ext cx="3822192" cy="51191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796" y="854963"/>
              <a:ext cx="5082540" cy="2788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9656" y="854963"/>
              <a:ext cx="1376172" cy="2788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796" y="1129283"/>
              <a:ext cx="4008120" cy="2788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19244" y="1129283"/>
              <a:ext cx="1411224" cy="27889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46647" y="1365502"/>
              <a:ext cx="1438910" cy="10795"/>
            </a:xfrm>
            <a:custGeom>
              <a:avLst/>
              <a:gdLst/>
              <a:ahLst/>
              <a:cxnLst/>
              <a:rect l="l" t="t" r="r" b="b"/>
              <a:pathLst>
                <a:path w="1438909" h="10794">
                  <a:moveTo>
                    <a:pt x="1438402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1438402" y="10542"/>
                  </a:lnTo>
                  <a:lnTo>
                    <a:pt x="1438402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6647" y="1129283"/>
              <a:ext cx="1178052" cy="2788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25639" y="1129283"/>
              <a:ext cx="106678" cy="2788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8980" y="1129283"/>
              <a:ext cx="408431" cy="2788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5303" y="1129283"/>
              <a:ext cx="387096" cy="2788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3796" y="1403604"/>
              <a:ext cx="274320" cy="278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6216" y="1403604"/>
              <a:ext cx="1039368" cy="2788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01952" y="1403604"/>
              <a:ext cx="118872" cy="2788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61387" y="1403604"/>
              <a:ext cx="304800" cy="2788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64080" y="1403604"/>
              <a:ext cx="467868" cy="2788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14599" y="1403604"/>
              <a:ext cx="509015" cy="27889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68274" y="828802"/>
            <a:ext cx="1708150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00">
              <a:latin typeface="Arial MT"/>
              <a:cs typeface="Arial MT"/>
            </a:endParaRPr>
          </a:p>
          <a:p>
            <a:pPr marL="184150">
              <a:lnSpc>
                <a:spcPct val="100000"/>
              </a:lnSpc>
              <a:tabLst>
                <a:tab pos="1694814" algn="l"/>
              </a:tabLst>
            </a:pPr>
            <a:r>
              <a:rPr sz="1800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Times New Roman"/>
                <a:cs typeface="Times New Roman"/>
                <a:hlinkClick r:id="rId18"/>
              </a:rPr>
              <a:t> </a:t>
            </a:r>
            <a:r>
              <a:rPr sz="1800" u="heavy" spc="18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Times New Roman"/>
                <a:cs typeface="Times New Roman"/>
                <a:hlinkClick r:id="rId18"/>
              </a:rPr>
              <a:t> </a:t>
            </a:r>
            <a:r>
              <a:rPr sz="1800" i="1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Trebuchet MS"/>
                <a:cs typeface="Trebuchet MS"/>
                <a:hlinkClick r:id="rId18"/>
              </a:rPr>
              <a:t>°	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36448" y="280415"/>
            <a:ext cx="10507980" cy="6312535"/>
            <a:chOff x="536448" y="280415"/>
            <a:chExt cx="10507980" cy="6312535"/>
          </a:xfrm>
        </p:grpSpPr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3796" y="1754124"/>
              <a:ext cx="416052" cy="2788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6216" y="1754124"/>
              <a:ext cx="2427732" cy="2788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84220" y="1754124"/>
              <a:ext cx="563879" cy="2788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53612" y="1754124"/>
              <a:ext cx="2130552" cy="2788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82056" y="1754124"/>
              <a:ext cx="181355" cy="27889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902451" y="1754124"/>
              <a:ext cx="1856231" cy="2788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3796" y="2028443"/>
              <a:ext cx="7126224" cy="2788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3796" y="2302764"/>
              <a:ext cx="6888480" cy="2788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53796" y="2577083"/>
              <a:ext cx="4588764" cy="27889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146548" y="2577083"/>
              <a:ext cx="598931" cy="2788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60136" y="2577083"/>
              <a:ext cx="617220" cy="2788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6740" y="3047999"/>
              <a:ext cx="4829556" cy="35448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62500" y="5618987"/>
              <a:ext cx="987551" cy="84581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36448" y="280415"/>
              <a:ext cx="7094220" cy="4953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4891" y="533400"/>
              <a:ext cx="859536" cy="900684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160257" y="5624880"/>
            <a:ext cx="3073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u="heavy" spc="-2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34"/>
              </a:rPr>
              <a:t>Renaturation </a:t>
            </a:r>
            <a:r>
              <a:rPr sz="1800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34"/>
              </a:rPr>
              <a:t>des </a:t>
            </a:r>
            <a:r>
              <a:rPr sz="1800" u="heavy" spc="-5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34"/>
              </a:rPr>
              <a:t>milieux-urbains </a:t>
            </a:r>
            <a:r>
              <a:rPr sz="1800" spc="-395" dirty="0">
                <a:solidFill>
                  <a:srgbClr val="0000FF"/>
                </a:solidFill>
                <a:latin typeface="Calibri"/>
                <a:cs typeface="Calibri"/>
                <a:hlinkClick r:id="rId34"/>
              </a:rPr>
              <a:t> </a:t>
            </a:r>
            <a:r>
              <a:rPr sz="1800" u="heavy" spc="-2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Calibri"/>
                <a:cs typeface="Calibri"/>
                <a:hlinkClick r:id="rId34"/>
              </a:rPr>
              <a:t>AUDIAR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" y="118870"/>
            <a:ext cx="11946636" cy="66202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63461" y="802894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35963" y="295656"/>
            <a:ext cx="10014585" cy="3465829"/>
            <a:chOff x="1235963" y="295656"/>
            <a:chExt cx="10014585" cy="346582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8628" y="829056"/>
              <a:ext cx="1731264" cy="2788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4068" y="829056"/>
              <a:ext cx="3086100" cy="2788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8628" y="1103375"/>
              <a:ext cx="2729483" cy="2788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06483" y="1103375"/>
              <a:ext cx="2036064" cy="2788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8628" y="1377695"/>
              <a:ext cx="3852672" cy="2788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300716" y="1613914"/>
              <a:ext cx="679450" cy="10795"/>
            </a:xfrm>
            <a:custGeom>
              <a:avLst/>
              <a:gdLst/>
              <a:ahLst/>
              <a:cxnLst/>
              <a:rect l="l" t="t" r="r" b="b"/>
              <a:pathLst>
                <a:path w="679450" h="10794">
                  <a:moveTo>
                    <a:pt x="679323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679323" y="10542"/>
                  </a:lnTo>
                  <a:lnTo>
                    <a:pt x="679323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02240" y="1377695"/>
              <a:ext cx="836676" cy="27889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547104" y="1888234"/>
              <a:ext cx="831850" cy="10795"/>
            </a:xfrm>
            <a:custGeom>
              <a:avLst/>
              <a:gdLst/>
              <a:ahLst/>
              <a:cxnLst/>
              <a:rect l="l" t="t" r="r" b="b"/>
              <a:pathLst>
                <a:path w="831850" h="10794">
                  <a:moveTo>
                    <a:pt x="831723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831723" y="10542"/>
                  </a:lnTo>
                  <a:lnTo>
                    <a:pt x="831723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48628" y="1652016"/>
              <a:ext cx="483107" cy="2788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11340" y="1652016"/>
              <a:ext cx="131064" cy="278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76872" y="1652016"/>
              <a:ext cx="277368" cy="2788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15555" y="1652016"/>
              <a:ext cx="128016" cy="2788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79563" y="1652016"/>
              <a:ext cx="301751" cy="2788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80731" y="1652016"/>
              <a:ext cx="466344" cy="2788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31252" y="1652016"/>
              <a:ext cx="509016" cy="2788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963" y="295656"/>
              <a:ext cx="8391144" cy="4953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65563" y="295656"/>
              <a:ext cx="1705355" cy="4953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623304" y="2388107"/>
              <a:ext cx="4322063" cy="2788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23304" y="2662428"/>
              <a:ext cx="3922776" cy="2788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23304" y="2935223"/>
              <a:ext cx="4457700" cy="2804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23304" y="3211067"/>
              <a:ext cx="1930907" cy="2788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426195" y="3211067"/>
              <a:ext cx="2194559" cy="27889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23304" y="3482339"/>
              <a:ext cx="1271016" cy="2788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789163" y="3482339"/>
              <a:ext cx="544068" cy="27889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293607" y="3482339"/>
              <a:ext cx="819911" cy="27889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022080" y="3482339"/>
              <a:ext cx="274320" cy="278892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438138" y="2361691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007347" y="3455034"/>
            <a:ext cx="175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39264" algn="l"/>
              </a:tabLst>
            </a:pPr>
            <a:r>
              <a:rPr sz="1800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Times New Roman"/>
                <a:cs typeface="Times New Roman"/>
                <a:hlinkClick r:id="rId27"/>
              </a:rPr>
              <a:t> </a:t>
            </a:r>
            <a:r>
              <a:rPr sz="1800" u="heavy" spc="200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Times New Roman"/>
                <a:cs typeface="Times New Roman"/>
                <a:hlinkClick r:id="rId27"/>
              </a:rPr>
              <a:t> </a:t>
            </a:r>
            <a:r>
              <a:rPr sz="1800" i="1" u="heavy" dirty="0">
                <a:solidFill>
                  <a:srgbClr val="0000FF"/>
                </a:solidFill>
                <a:uFill>
                  <a:solidFill>
                    <a:srgbClr val="0461C1"/>
                  </a:solidFill>
                </a:uFill>
                <a:latin typeface="Trebuchet MS"/>
                <a:cs typeface="Trebuchet MS"/>
                <a:hlinkClick r:id="rId27"/>
              </a:rPr>
              <a:t>°	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01395" y="905255"/>
            <a:ext cx="10800715" cy="5588635"/>
            <a:chOff x="501395" y="905255"/>
            <a:chExt cx="10800715" cy="5588635"/>
          </a:xfrm>
        </p:grpSpPr>
        <p:pic>
          <p:nvPicPr>
            <p:cNvPr id="34" name="object 34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4500" y="3482339"/>
              <a:ext cx="1571244" cy="27889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621780" y="3994402"/>
              <a:ext cx="638810" cy="10795"/>
            </a:xfrm>
            <a:custGeom>
              <a:avLst/>
              <a:gdLst/>
              <a:ahLst/>
              <a:cxnLst/>
              <a:rect l="l" t="t" r="r" b="b"/>
              <a:pathLst>
                <a:path w="638809" h="10795">
                  <a:moveTo>
                    <a:pt x="638301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638301" y="10542"/>
                  </a:lnTo>
                  <a:lnTo>
                    <a:pt x="638301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23304" y="3759707"/>
              <a:ext cx="483107" cy="2788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986016" y="3759707"/>
              <a:ext cx="152400" cy="27889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62215" y="3759707"/>
              <a:ext cx="771144" cy="27889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84263" y="4443984"/>
              <a:ext cx="4617720" cy="27889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684263" y="4718303"/>
              <a:ext cx="1299972" cy="27889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883652" y="4718303"/>
              <a:ext cx="2938272" cy="27889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684263" y="4992623"/>
              <a:ext cx="3697224" cy="27889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684263" y="5266944"/>
              <a:ext cx="4126991" cy="2788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84263" y="5541264"/>
              <a:ext cx="2622804" cy="27889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9208007" y="5775958"/>
              <a:ext cx="1066800" cy="10795"/>
            </a:xfrm>
            <a:custGeom>
              <a:avLst/>
              <a:gdLst/>
              <a:ahLst/>
              <a:cxnLst/>
              <a:rect l="l" t="t" r="r" b="b"/>
              <a:pathLst>
                <a:path w="1066800" h="10795">
                  <a:moveTo>
                    <a:pt x="1066800" y="0"/>
                  </a:moveTo>
                  <a:lnTo>
                    <a:pt x="0" y="0"/>
                  </a:lnTo>
                  <a:lnTo>
                    <a:pt x="0" y="10542"/>
                  </a:lnTo>
                  <a:lnTo>
                    <a:pt x="1066800" y="10542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272015" y="5541264"/>
              <a:ext cx="682751" cy="27889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857231" y="5541264"/>
              <a:ext cx="152400" cy="27889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933431" y="5541264"/>
              <a:ext cx="283464" cy="27889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075164" y="5541264"/>
              <a:ext cx="128016" cy="27889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139172" y="5541264"/>
              <a:ext cx="274320" cy="27889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01395" y="905255"/>
              <a:ext cx="4774692" cy="322021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835" y="4191000"/>
              <a:ext cx="3243072" cy="18592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835" y="4373879"/>
              <a:ext cx="2464308" cy="18592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1131" y="4373879"/>
              <a:ext cx="1127759" cy="18592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4404" y="4373879"/>
              <a:ext cx="339851" cy="18592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8911" y="4373879"/>
              <a:ext cx="2156460" cy="18592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76399" y="4646676"/>
              <a:ext cx="2743200" cy="1847088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6499352" y="4418203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2" y="118870"/>
            <a:ext cx="11946636" cy="66202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77110" y="998346"/>
            <a:ext cx="3625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20" dirty="0">
                <a:solidFill>
                  <a:srgbClr val="005C55"/>
                </a:solidFill>
                <a:latin typeface="Arial"/>
                <a:cs typeface="Arial"/>
              </a:rPr>
              <a:t>5</a:t>
            </a:r>
            <a:r>
              <a:rPr sz="3200" b="1" dirty="0">
                <a:solidFill>
                  <a:srgbClr val="005C55"/>
                </a:solidFill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96339" y="1036319"/>
            <a:ext cx="10093960" cy="4196080"/>
            <a:chOff x="1196339" y="1036319"/>
            <a:chExt cx="10093960" cy="41960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1803" y="1036319"/>
              <a:ext cx="2514599" cy="495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7616" y="1036319"/>
              <a:ext cx="5419344" cy="495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0699" y="1522475"/>
              <a:ext cx="3034283" cy="495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6339" y="2961131"/>
              <a:ext cx="6390132" cy="495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6339" y="3448812"/>
              <a:ext cx="5977128" cy="495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6339" y="3936491"/>
              <a:ext cx="6047232" cy="495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6339" y="4419599"/>
              <a:ext cx="3529584" cy="4953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50351" y="2921508"/>
              <a:ext cx="3139440" cy="23103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1364" y="5960364"/>
            <a:ext cx="1921764" cy="7787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72311" y="315954"/>
            <a:ext cx="11127105" cy="6537959"/>
            <a:chOff x="972311" y="315954"/>
            <a:chExt cx="11127105" cy="6537959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6870" y="315954"/>
              <a:ext cx="9032649" cy="3637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1247" y="630936"/>
              <a:ext cx="2985516" cy="4328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2711" y="1008888"/>
              <a:ext cx="4116324" cy="46649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08847" y="5667755"/>
              <a:ext cx="3777996" cy="11856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8887" y="5358383"/>
              <a:ext cx="1475232" cy="7132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12764" y="5268467"/>
              <a:ext cx="1472184" cy="7955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32887" y="5478779"/>
              <a:ext cx="1222248" cy="4800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16095" y="5385815"/>
              <a:ext cx="1801368" cy="6644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896" y="1699352"/>
              <a:ext cx="1009978" cy="2437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0784" y="1680602"/>
              <a:ext cx="1125963" cy="2062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1832" y="1680602"/>
              <a:ext cx="655007" cy="2062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4654" y="1680602"/>
              <a:ext cx="1078312" cy="2062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982" y="1680602"/>
              <a:ext cx="407390" cy="2062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5247" y="1680602"/>
              <a:ext cx="1202237" cy="2062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42276" y="1793101"/>
              <a:ext cx="78028" cy="374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2311" y="2087975"/>
              <a:ext cx="753995" cy="19335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03299" y="2078307"/>
              <a:ext cx="840523" cy="2513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17291" y="2087975"/>
              <a:ext cx="421657" cy="19335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03447" y="2194321"/>
              <a:ext cx="142058" cy="290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12608" y="2078307"/>
              <a:ext cx="761351" cy="2030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80611" y="2087975"/>
              <a:ext cx="105054" cy="1933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14201" y="2087975"/>
              <a:ext cx="617036" cy="19335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53583" y="2194321"/>
              <a:ext cx="76403" cy="290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25211" y="2029967"/>
              <a:ext cx="304800" cy="3093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347715" y="2029967"/>
              <a:ext cx="481584" cy="3093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36335" y="2029967"/>
              <a:ext cx="993647" cy="3093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00882" y="2601039"/>
              <a:ext cx="5228485" cy="2610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47529" y="2765393"/>
              <a:ext cx="58782" cy="7734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445368" y="2601039"/>
              <a:ext cx="723256" cy="20302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311094" y="2659046"/>
              <a:ext cx="288315" cy="14501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277" y="2995814"/>
              <a:ext cx="787061" cy="2062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0543" y="2995814"/>
              <a:ext cx="840523" cy="25312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5188" y="3005189"/>
              <a:ext cx="392140" cy="19687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3072" y="3108313"/>
              <a:ext cx="142058" cy="3749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452295" y="2995814"/>
              <a:ext cx="871728" cy="2062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3011" y="3014564"/>
              <a:ext cx="105054" cy="18749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6581" y="3005189"/>
              <a:ext cx="512063" cy="19687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4732" y="3108313"/>
              <a:ext cx="75027" cy="3749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5691" y="2948939"/>
              <a:ext cx="234696" cy="3093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0096" y="2948939"/>
              <a:ext cx="381000" cy="3093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1659" y="2948939"/>
              <a:ext cx="286512" cy="3093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804915" y="2948939"/>
              <a:ext cx="728471" cy="3093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5559" y="2948939"/>
              <a:ext cx="121919" cy="3093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6520" y="2948939"/>
              <a:ext cx="234696" cy="3093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0923" y="2948939"/>
              <a:ext cx="481583" cy="30937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1067" y="2948939"/>
              <a:ext cx="611124" cy="30937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00927" y="3531203"/>
              <a:ext cx="1449843" cy="25136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562229" y="3521535"/>
              <a:ext cx="1505641" cy="20302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190782" y="3579542"/>
              <a:ext cx="39188" cy="14501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357902" y="3521535"/>
              <a:ext cx="1878846" cy="20302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364561" y="3521535"/>
              <a:ext cx="824850" cy="20302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309408" y="3521535"/>
              <a:ext cx="302361" cy="20302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91499" y="3917775"/>
              <a:ext cx="450904" cy="20302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602468" y="3917775"/>
              <a:ext cx="2331487" cy="26103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102968" y="3917775"/>
              <a:ext cx="921909" cy="20302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185016" y="3917775"/>
              <a:ext cx="2416159" cy="20302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876" y="4312550"/>
              <a:ext cx="679073" cy="20624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9213" y="4321925"/>
              <a:ext cx="511569" cy="19687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5175" y="4312550"/>
              <a:ext cx="840523" cy="25312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8170" y="4321925"/>
              <a:ext cx="427553" cy="19687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7327" y="4425049"/>
              <a:ext cx="142058" cy="3749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6466" y="4312550"/>
              <a:ext cx="816528" cy="20624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4783" y="4331300"/>
              <a:ext cx="105054" cy="18749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8362" y="4321925"/>
              <a:ext cx="521809" cy="19687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8883" y="4425049"/>
              <a:ext cx="75861" cy="3749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3752" y="4321925"/>
              <a:ext cx="142875" cy="19687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4650" y="4312550"/>
              <a:ext cx="302170" cy="20624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376" y="4321925"/>
              <a:ext cx="439245" cy="243747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578612" y="1604518"/>
            <a:ext cx="114935" cy="2221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 MT"/>
                <a:cs typeface="Arial MT"/>
              </a:rPr>
              <a:t>•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1364" y="5960364"/>
            <a:ext cx="1921764" cy="7787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645" y="334009"/>
            <a:ext cx="5432132" cy="32102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19327" y="867155"/>
            <a:ext cx="10779125" cy="1716405"/>
            <a:chOff x="719327" y="867155"/>
            <a:chExt cx="10779125" cy="1716405"/>
          </a:xfrm>
        </p:grpSpPr>
        <p:sp>
          <p:nvSpPr>
            <p:cNvPr id="5" name="object 5"/>
            <p:cNvSpPr/>
            <p:nvPr/>
          </p:nvSpPr>
          <p:spPr>
            <a:xfrm>
              <a:off x="731519" y="879347"/>
              <a:ext cx="10753090" cy="1690370"/>
            </a:xfrm>
            <a:custGeom>
              <a:avLst/>
              <a:gdLst/>
              <a:ahLst/>
              <a:cxnLst/>
              <a:rect l="l" t="t" r="r" b="b"/>
              <a:pathLst>
                <a:path w="10753090" h="1690370">
                  <a:moveTo>
                    <a:pt x="10471023" y="0"/>
                  </a:moveTo>
                  <a:lnTo>
                    <a:pt x="281927" y="0"/>
                  </a:lnTo>
                  <a:lnTo>
                    <a:pt x="236194" y="3682"/>
                  </a:lnTo>
                  <a:lnTo>
                    <a:pt x="192811" y="14350"/>
                  </a:lnTo>
                  <a:lnTo>
                    <a:pt x="152361" y="31496"/>
                  </a:lnTo>
                  <a:lnTo>
                    <a:pt x="115417" y="54355"/>
                  </a:lnTo>
                  <a:lnTo>
                    <a:pt x="82575" y="82550"/>
                  </a:lnTo>
                  <a:lnTo>
                    <a:pt x="54394" y="115315"/>
                  </a:lnTo>
                  <a:lnTo>
                    <a:pt x="31470" y="152273"/>
                  </a:lnTo>
                  <a:lnTo>
                    <a:pt x="14376" y="192659"/>
                  </a:lnTo>
                  <a:lnTo>
                    <a:pt x="3695" y="235965"/>
                  </a:lnTo>
                  <a:lnTo>
                    <a:pt x="0" y="281686"/>
                  </a:lnTo>
                  <a:lnTo>
                    <a:pt x="0" y="1408429"/>
                  </a:lnTo>
                  <a:lnTo>
                    <a:pt x="3695" y="1454150"/>
                  </a:lnTo>
                  <a:lnTo>
                    <a:pt x="14376" y="1497456"/>
                  </a:lnTo>
                  <a:lnTo>
                    <a:pt x="31470" y="1537842"/>
                  </a:lnTo>
                  <a:lnTo>
                    <a:pt x="54394" y="1574800"/>
                  </a:lnTo>
                  <a:lnTo>
                    <a:pt x="82575" y="1607565"/>
                  </a:lnTo>
                  <a:lnTo>
                    <a:pt x="115417" y="1635760"/>
                  </a:lnTo>
                  <a:lnTo>
                    <a:pt x="152361" y="1658619"/>
                  </a:lnTo>
                  <a:lnTo>
                    <a:pt x="192811" y="1675764"/>
                  </a:lnTo>
                  <a:lnTo>
                    <a:pt x="236194" y="1686432"/>
                  </a:lnTo>
                  <a:lnTo>
                    <a:pt x="281927" y="1690115"/>
                  </a:lnTo>
                  <a:lnTo>
                    <a:pt x="10471023" y="1690115"/>
                  </a:lnTo>
                  <a:lnTo>
                    <a:pt x="10516743" y="1686432"/>
                  </a:lnTo>
                  <a:lnTo>
                    <a:pt x="10560177" y="1675764"/>
                  </a:lnTo>
                  <a:lnTo>
                    <a:pt x="10600563" y="1658619"/>
                  </a:lnTo>
                  <a:lnTo>
                    <a:pt x="10637520" y="1635760"/>
                  </a:lnTo>
                  <a:lnTo>
                    <a:pt x="10670413" y="1607565"/>
                  </a:lnTo>
                  <a:lnTo>
                    <a:pt x="10698607" y="1574800"/>
                  </a:lnTo>
                  <a:lnTo>
                    <a:pt x="10721466" y="1537842"/>
                  </a:lnTo>
                  <a:lnTo>
                    <a:pt x="10738612" y="1497456"/>
                  </a:lnTo>
                  <a:lnTo>
                    <a:pt x="10749280" y="1454150"/>
                  </a:lnTo>
                  <a:lnTo>
                    <a:pt x="10752963" y="1408429"/>
                  </a:lnTo>
                  <a:lnTo>
                    <a:pt x="10752963" y="281686"/>
                  </a:lnTo>
                  <a:lnTo>
                    <a:pt x="10749280" y="235965"/>
                  </a:lnTo>
                  <a:lnTo>
                    <a:pt x="10738612" y="192659"/>
                  </a:lnTo>
                  <a:lnTo>
                    <a:pt x="10721466" y="152273"/>
                  </a:lnTo>
                  <a:lnTo>
                    <a:pt x="10698607" y="115315"/>
                  </a:lnTo>
                  <a:lnTo>
                    <a:pt x="10670413" y="82550"/>
                  </a:lnTo>
                  <a:lnTo>
                    <a:pt x="10637520" y="54355"/>
                  </a:lnTo>
                  <a:lnTo>
                    <a:pt x="10600563" y="31496"/>
                  </a:lnTo>
                  <a:lnTo>
                    <a:pt x="10560177" y="14350"/>
                  </a:lnTo>
                  <a:lnTo>
                    <a:pt x="10516743" y="3682"/>
                  </a:lnTo>
                  <a:lnTo>
                    <a:pt x="10471023" y="0"/>
                  </a:lnTo>
                  <a:close/>
                </a:path>
              </a:pathLst>
            </a:custGeom>
            <a:solidFill>
              <a:srgbClr val="CED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2281" y="880109"/>
              <a:ext cx="10753090" cy="1690370"/>
            </a:xfrm>
            <a:custGeom>
              <a:avLst/>
              <a:gdLst/>
              <a:ahLst/>
              <a:cxnLst/>
              <a:rect l="l" t="t" r="r" b="b"/>
              <a:pathLst>
                <a:path w="10753090" h="1690370">
                  <a:moveTo>
                    <a:pt x="0" y="281686"/>
                  </a:moveTo>
                  <a:lnTo>
                    <a:pt x="3695" y="235965"/>
                  </a:lnTo>
                  <a:lnTo>
                    <a:pt x="14376" y="192659"/>
                  </a:lnTo>
                  <a:lnTo>
                    <a:pt x="31470" y="152273"/>
                  </a:lnTo>
                  <a:lnTo>
                    <a:pt x="54394" y="115315"/>
                  </a:lnTo>
                  <a:lnTo>
                    <a:pt x="82575" y="82550"/>
                  </a:lnTo>
                  <a:lnTo>
                    <a:pt x="115417" y="54355"/>
                  </a:lnTo>
                  <a:lnTo>
                    <a:pt x="152361" y="31495"/>
                  </a:lnTo>
                  <a:lnTo>
                    <a:pt x="192811" y="14350"/>
                  </a:lnTo>
                  <a:lnTo>
                    <a:pt x="236194" y="3682"/>
                  </a:lnTo>
                  <a:lnTo>
                    <a:pt x="281927" y="0"/>
                  </a:lnTo>
                  <a:lnTo>
                    <a:pt x="10471023" y="0"/>
                  </a:lnTo>
                  <a:lnTo>
                    <a:pt x="10516743" y="3682"/>
                  </a:lnTo>
                  <a:lnTo>
                    <a:pt x="10560177" y="14350"/>
                  </a:lnTo>
                  <a:lnTo>
                    <a:pt x="10600563" y="31495"/>
                  </a:lnTo>
                  <a:lnTo>
                    <a:pt x="10637520" y="54355"/>
                  </a:lnTo>
                  <a:lnTo>
                    <a:pt x="10670413" y="82550"/>
                  </a:lnTo>
                  <a:lnTo>
                    <a:pt x="10698607" y="115315"/>
                  </a:lnTo>
                  <a:lnTo>
                    <a:pt x="10721467" y="152273"/>
                  </a:lnTo>
                  <a:lnTo>
                    <a:pt x="10738612" y="192659"/>
                  </a:lnTo>
                  <a:lnTo>
                    <a:pt x="10749280" y="235965"/>
                  </a:lnTo>
                  <a:lnTo>
                    <a:pt x="10752963" y="281686"/>
                  </a:lnTo>
                  <a:lnTo>
                    <a:pt x="10752963" y="1408429"/>
                  </a:lnTo>
                  <a:lnTo>
                    <a:pt x="10749280" y="1454150"/>
                  </a:lnTo>
                  <a:lnTo>
                    <a:pt x="10738612" y="1497456"/>
                  </a:lnTo>
                  <a:lnTo>
                    <a:pt x="10721467" y="1537842"/>
                  </a:lnTo>
                  <a:lnTo>
                    <a:pt x="10698607" y="1574800"/>
                  </a:lnTo>
                  <a:lnTo>
                    <a:pt x="10670413" y="1607565"/>
                  </a:lnTo>
                  <a:lnTo>
                    <a:pt x="10637520" y="1635760"/>
                  </a:lnTo>
                  <a:lnTo>
                    <a:pt x="10600563" y="1658619"/>
                  </a:lnTo>
                  <a:lnTo>
                    <a:pt x="10560177" y="1675764"/>
                  </a:lnTo>
                  <a:lnTo>
                    <a:pt x="10516743" y="1686432"/>
                  </a:lnTo>
                  <a:lnTo>
                    <a:pt x="10471023" y="1690115"/>
                  </a:lnTo>
                  <a:lnTo>
                    <a:pt x="281927" y="1690115"/>
                  </a:lnTo>
                  <a:lnTo>
                    <a:pt x="236194" y="1686432"/>
                  </a:lnTo>
                  <a:lnTo>
                    <a:pt x="192811" y="1675764"/>
                  </a:lnTo>
                  <a:lnTo>
                    <a:pt x="152361" y="1658619"/>
                  </a:lnTo>
                  <a:lnTo>
                    <a:pt x="115417" y="1635760"/>
                  </a:lnTo>
                  <a:lnTo>
                    <a:pt x="82575" y="1607565"/>
                  </a:lnTo>
                  <a:lnTo>
                    <a:pt x="54394" y="1574800"/>
                  </a:lnTo>
                  <a:lnTo>
                    <a:pt x="31470" y="1537842"/>
                  </a:lnTo>
                  <a:lnTo>
                    <a:pt x="14376" y="1497456"/>
                  </a:lnTo>
                  <a:lnTo>
                    <a:pt x="3695" y="1454150"/>
                  </a:lnTo>
                  <a:lnTo>
                    <a:pt x="0" y="1408429"/>
                  </a:lnTo>
                  <a:lnTo>
                    <a:pt x="0" y="281686"/>
                  </a:lnTo>
                  <a:close/>
                </a:path>
              </a:pathLst>
            </a:custGeom>
            <a:ln w="25908">
              <a:solidFill>
                <a:srgbClr val="7AA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7447" y="1341119"/>
              <a:ext cx="5804915" cy="2788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8731" y="1341119"/>
              <a:ext cx="345948" cy="2788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7812" y="1341119"/>
              <a:ext cx="400811" cy="2788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8039" y="1341119"/>
              <a:ext cx="134111" cy="2788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45096" y="1341119"/>
              <a:ext cx="411479" cy="2788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86471" y="1341119"/>
              <a:ext cx="3822191" cy="2788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3731" y="1613915"/>
              <a:ext cx="1549908" cy="2468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00300" y="1613915"/>
              <a:ext cx="2551176" cy="2468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6612" y="1613915"/>
              <a:ext cx="509015" cy="2468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49239" y="1613915"/>
              <a:ext cx="2205227" cy="2468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05699" y="1613915"/>
              <a:ext cx="2639568" cy="246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88880" y="1613915"/>
              <a:ext cx="1322831" cy="246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03731" y="1857755"/>
              <a:ext cx="679704" cy="2468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3811" y="1857755"/>
              <a:ext cx="376427" cy="2468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53183" y="1857755"/>
              <a:ext cx="1234440" cy="2468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20567" y="1857755"/>
              <a:ext cx="848868" cy="24688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03904" y="1857755"/>
              <a:ext cx="448055" cy="2468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95572" y="1857755"/>
              <a:ext cx="371855" cy="2468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98848" y="1857755"/>
              <a:ext cx="981455" cy="24688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428487" y="1857755"/>
              <a:ext cx="525779" cy="24688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03975" y="1857755"/>
              <a:ext cx="371855" cy="2468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07251" y="1857755"/>
              <a:ext cx="1539240" cy="2468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3339" y="1857755"/>
              <a:ext cx="377951" cy="24688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1187" y="1857755"/>
              <a:ext cx="452627" cy="2468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377427" y="1857755"/>
              <a:ext cx="826007" cy="2468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56192" y="1857755"/>
              <a:ext cx="1101852" cy="24688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207751" y="1857755"/>
              <a:ext cx="213359" cy="246887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4" y="2787630"/>
            <a:ext cx="547781" cy="15193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478636" y="2778134"/>
            <a:ext cx="940596" cy="16142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493609" y="2825613"/>
            <a:ext cx="379562" cy="113948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961949" y="2778134"/>
            <a:ext cx="802409" cy="20890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833259" y="2778134"/>
            <a:ext cx="448555" cy="161426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352973" y="2825613"/>
            <a:ext cx="229772" cy="113948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656244" y="2778134"/>
            <a:ext cx="641083" cy="161426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5360357" y="2778134"/>
            <a:ext cx="1010285" cy="208915"/>
            <a:chOff x="5360357" y="2778134"/>
            <a:chExt cx="1010285" cy="208915"/>
          </a:xfrm>
        </p:grpSpPr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360357" y="2778134"/>
              <a:ext cx="623570" cy="20890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1816" y="2787630"/>
              <a:ext cx="368503" cy="151931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185" y="2778134"/>
            <a:ext cx="576628" cy="20890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058" y="2778134"/>
            <a:ext cx="235267" cy="161426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7405520" y="2778134"/>
            <a:ext cx="639790" cy="161426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8100059" y="2778134"/>
            <a:ext cx="858914" cy="161426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8843" y="2825613"/>
            <a:ext cx="36575" cy="113948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840435" y="3202939"/>
            <a:ext cx="96520" cy="101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50" name="object 5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158969" y="3265814"/>
            <a:ext cx="1645020" cy="161426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2894458" y="3265814"/>
            <a:ext cx="5097145" cy="452755"/>
            <a:chOff x="2894458" y="3265814"/>
            <a:chExt cx="5097145" cy="452755"/>
          </a:xfrm>
        </p:grpSpPr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894458" y="3265814"/>
              <a:ext cx="5096616" cy="19940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9303" y="3509654"/>
              <a:ext cx="615676" cy="16142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586350" y="3509654"/>
              <a:ext cx="1295052" cy="20890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54918" y="3509654"/>
              <a:ext cx="696306" cy="16142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29681" y="3509654"/>
              <a:ext cx="452450" cy="20890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6875" y="3557133"/>
              <a:ext cx="45719" cy="142435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085202" y="3265814"/>
            <a:ext cx="2600687" cy="18991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0855825" y="3265814"/>
            <a:ext cx="390230" cy="161426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149466" y="3509654"/>
            <a:ext cx="542304" cy="161426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768743" y="3538141"/>
            <a:ext cx="393417" cy="180418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228469" y="3538141"/>
            <a:ext cx="190500" cy="132939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487644" y="3557133"/>
            <a:ext cx="327088" cy="113948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1159019" y="3997334"/>
            <a:ext cx="2259558" cy="161426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3515059" y="3997334"/>
            <a:ext cx="627097" cy="161426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4194047" y="3997334"/>
            <a:ext cx="2103755" cy="452755"/>
            <a:chOff x="4194047" y="3997334"/>
            <a:chExt cx="2103755" cy="452755"/>
          </a:xfrm>
        </p:grpSpPr>
        <p:pic>
          <p:nvPicPr>
            <p:cNvPr id="67" name="object 6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226485" y="3997334"/>
              <a:ext cx="919433" cy="16142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227724" y="3997334"/>
              <a:ext cx="1069467" cy="20890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194047" y="4203191"/>
              <a:ext cx="1242060" cy="24688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2475" y="4203191"/>
              <a:ext cx="109727" cy="246887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376415" y="3997334"/>
            <a:ext cx="1291198" cy="208905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7759646" y="4044813"/>
            <a:ext cx="221381" cy="113948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8065824" y="4025821"/>
            <a:ext cx="792857" cy="180418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8929472" y="3997334"/>
            <a:ext cx="1501077" cy="161426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0512941" y="4044813"/>
            <a:ext cx="734049" cy="113948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1149445" y="4241174"/>
            <a:ext cx="332263" cy="161426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536191" y="4241174"/>
            <a:ext cx="939970" cy="161426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074" y="4288653"/>
            <a:ext cx="407234" cy="113948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3036265" y="4241174"/>
            <a:ext cx="240030" cy="161426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347055" y="4241174"/>
            <a:ext cx="474784" cy="161426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172" y="4241174"/>
            <a:ext cx="236219" cy="161426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72" y="4768830"/>
            <a:ext cx="350256" cy="151931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297709" y="4806813"/>
            <a:ext cx="782016" cy="113948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2145792" y="4759334"/>
            <a:ext cx="578733" cy="161426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2789450" y="4759334"/>
            <a:ext cx="96740" cy="161426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2947416" y="4759334"/>
            <a:ext cx="1913080" cy="208905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188" y="4806813"/>
            <a:ext cx="36575" cy="113948"/>
          </a:xfrm>
          <a:prstGeom prst="rect">
            <a:avLst/>
          </a:prstGeom>
        </p:spPr>
      </p:pic>
      <p:sp>
        <p:nvSpPr>
          <p:cNvPr id="88" name="object 88"/>
          <p:cNvSpPr txBox="1"/>
          <p:nvPr/>
        </p:nvSpPr>
        <p:spPr>
          <a:xfrm>
            <a:off x="840435" y="5184394"/>
            <a:ext cx="96520" cy="1028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•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1159047" y="5247014"/>
            <a:ext cx="8220709" cy="452755"/>
            <a:chOff x="1159047" y="5247014"/>
            <a:chExt cx="8220709" cy="452755"/>
          </a:xfrm>
        </p:grpSpPr>
        <p:pic>
          <p:nvPicPr>
            <p:cNvPr id="90" name="object 9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59047" y="5247014"/>
              <a:ext cx="1288940" cy="16142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547004" y="5247014"/>
              <a:ext cx="1527135" cy="20890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662683" y="5452871"/>
              <a:ext cx="1498092" cy="24688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1152" y="5452871"/>
              <a:ext cx="377951" cy="24688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8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7537" y="5294493"/>
              <a:ext cx="37591" cy="113948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325858" y="5247014"/>
              <a:ext cx="5053706" cy="20890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427475" y="5452871"/>
              <a:ext cx="1562100" cy="24688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933187" y="5452871"/>
              <a:ext cx="432815" cy="246887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279135" y="5452871"/>
              <a:ext cx="522732" cy="24688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754623" y="5452871"/>
              <a:ext cx="333755" cy="24688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981699" y="5452871"/>
              <a:ext cx="559307" cy="24688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429755" y="5452871"/>
              <a:ext cx="124968" cy="24688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492240" y="5452871"/>
              <a:ext cx="243839" cy="24688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614160" y="5452871"/>
              <a:ext cx="124966" cy="24688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6643" y="5452871"/>
              <a:ext cx="243840" cy="24688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857999" y="5452871"/>
              <a:ext cx="384048" cy="24688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168896" y="5452871"/>
              <a:ext cx="487679" cy="24688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9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043" y="5452871"/>
              <a:ext cx="109726" cy="246887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9479760" y="5256510"/>
            <a:ext cx="403860" cy="152400"/>
            <a:chOff x="9479760" y="5256510"/>
            <a:chExt cx="403860" cy="152400"/>
          </a:xfrm>
        </p:grpSpPr>
        <p:pic>
          <p:nvPicPr>
            <p:cNvPr id="109" name="object 10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9479760" y="5256510"/>
              <a:ext cx="231006" cy="15193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3373" y="5256510"/>
              <a:ext cx="159766" cy="151931"/>
            </a:xfrm>
            <a:prstGeom prst="rect">
              <a:avLst/>
            </a:prstGeom>
          </p:spPr>
        </p:pic>
      </p:grpSp>
      <p:pic>
        <p:nvPicPr>
          <p:cNvPr id="111" name="object 111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9974934" y="5247014"/>
            <a:ext cx="1272853" cy="208905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159089" y="5538333"/>
            <a:ext cx="449729" cy="161426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1149487" y="5978534"/>
            <a:ext cx="1230090" cy="161426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394" y="5978534"/>
            <a:ext cx="577884" cy="208905"/>
          </a:xfrm>
          <a:prstGeom prst="rect">
            <a:avLst/>
          </a:prstGeom>
        </p:spPr>
      </p:pic>
      <p:pic>
        <p:nvPicPr>
          <p:cNvPr id="115" name="object 115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3117314" y="6026013"/>
            <a:ext cx="656274" cy="161426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3840860" y="6026013"/>
            <a:ext cx="333375" cy="113948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4230623" y="5978534"/>
            <a:ext cx="1784024" cy="199409"/>
          </a:xfrm>
          <a:prstGeom prst="rect">
            <a:avLst/>
          </a:prstGeom>
        </p:spPr>
      </p:pic>
      <p:pic>
        <p:nvPicPr>
          <p:cNvPr id="118" name="object 118"/>
          <p:cNvPicPr/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742" y="5978534"/>
            <a:ext cx="235267" cy="161426"/>
          </a:xfrm>
          <a:prstGeom prst="rect">
            <a:avLst/>
          </a:prstGeom>
        </p:spPr>
      </p:pic>
      <p:pic>
        <p:nvPicPr>
          <p:cNvPr id="119" name="object 119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6410737" y="5978534"/>
            <a:ext cx="1268907" cy="208905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30" y="5978534"/>
            <a:ext cx="235267" cy="161426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8057812" y="5978534"/>
            <a:ext cx="631514" cy="161426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8763481" y="6026013"/>
            <a:ext cx="221381" cy="113948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9062136" y="6026013"/>
            <a:ext cx="517113" cy="113948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806" y="5978534"/>
            <a:ext cx="235267" cy="161426"/>
          </a:xfrm>
          <a:prstGeom prst="rect">
            <a:avLst/>
          </a:prstGeom>
        </p:spPr>
      </p:pic>
      <p:grpSp>
        <p:nvGrpSpPr>
          <p:cNvPr id="125" name="object 125"/>
          <p:cNvGrpSpPr/>
          <p:nvPr/>
        </p:nvGrpSpPr>
        <p:grpSpPr>
          <a:xfrm>
            <a:off x="9951719" y="5940552"/>
            <a:ext cx="1064260" cy="247015"/>
            <a:chOff x="9951719" y="5940552"/>
            <a:chExt cx="1064260" cy="247015"/>
          </a:xfrm>
        </p:grpSpPr>
        <p:pic>
          <p:nvPicPr>
            <p:cNvPr id="126" name="object 126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9951719" y="5940552"/>
              <a:ext cx="1060703" cy="246887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5743" y="5940552"/>
              <a:ext cx="109726" cy="2468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5320" y="481584"/>
              <a:ext cx="2508504" cy="4328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41" y="995171"/>
              <a:ext cx="2882950" cy="2468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983" y="1048512"/>
              <a:ext cx="140208" cy="1417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6932" y="995171"/>
              <a:ext cx="3160775" cy="24688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2551" y="995171"/>
              <a:ext cx="243840" cy="2468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0860" y="995171"/>
              <a:ext cx="2516124" cy="2468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2583" y="1365504"/>
              <a:ext cx="960119" cy="2468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983" y="1418844"/>
              <a:ext cx="140208" cy="1417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0038" y="1670304"/>
              <a:ext cx="7279894" cy="2179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9160" y="1670304"/>
              <a:ext cx="185927" cy="2179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7844" y="1670304"/>
              <a:ext cx="629411" cy="2179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82099" y="1670304"/>
              <a:ext cx="213359" cy="21793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0038" y="1947672"/>
              <a:ext cx="8494521" cy="2179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9215" y="1947672"/>
              <a:ext cx="185927" cy="2179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7899" y="1946147"/>
              <a:ext cx="495300" cy="2179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64139" y="1944624"/>
              <a:ext cx="213359" cy="21793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078788" y="1584172"/>
            <a:ext cx="88265" cy="85788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4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4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54254" y="345947"/>
            <a:ext cx="11456670" cy="5255260"/>
            <a:chOff x="254254" y="345947"/>
            <a:chExt cx="11456670" cy="5255260"/>
          </a:xfrm>
        </p:grpSpPr>
        <p:pic>
          <p:nvPicPr>
            <p:cNvPr id="22" name="object 22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784" y="2223515"/>
              <a:ext cx="789431" cy="2179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524" y="2223515"/>
              <a:ext cx="3411347" cy="2179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1432" y="2223515"/>
              <a:ext cx="1161288" cy="2179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78524" y="2223515"/>
              <a:ext cx="298703" cy="2179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2551" y="2223515"/>
              <a:ext cx="1141476" cy="2179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5635" y="2223515"/>
              <a:ext cx="150875" cy="2179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6220" y="2223515"/>
              <a:ext cx="185927" cy="2179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904" y="2223515"/>
              <a:ext cx="361188" cy="21793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235696" y="2223515"/>
              <a:ext cx="233172" cy="21793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2584" y="2842259"/>
              <a:ext cx="460247" cy="2468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984" y="2895599"/>
              <a:ext cx="140208" cy="14173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0134" y="2842259"/>
              <a:ext cx="7197585" cy="24688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8660" y="2842259"/>
              <a:ext cx="243840" cy="2468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496299" y="2842259"/>
              <a:ext cx="484631" cy="2468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907780" y="2842259"/>
              <a:ext cx="702564" cy="2468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9760" y="2842259"/>
              <a:ext cx="757427" cy="24688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2699" y="2842259"/>
              <a:ext cx="169164" cy="24688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62584" y="3215640"/>
              <a:ext cx="1184148" cy="24688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984" y="3268980"/>
              <a:ext cx="140208" cy="1417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7926" y="3215640"/>
              <a:ext cx="9436354" cy="2468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62584" y="3459480"/>
              <a:ext cx="1885188" cy="24688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9380" y="3459480"/>
              <a:ext cx="614171" cy="24688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6683" y="3459480"/>
              <a:ext cx="6143244" cy="24688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233915" y="3459480"/>
              <a:ext cx="1569720" cy="24688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62584" y="3829812"/>
              <a:ext cx="694944" cy="24688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704" y="3829812"/>
              <a:ext cx="2049780" cy="24688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984" y="3883151"/>
              <a:ext cx="140208" cy="14173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4804" y="3829812"/>
              <a:ext cx="5198363" cy="24688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487156" y="3832859"/>
              <a:ext cx="382524" cy="16459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830056" y="3829812"/>
              <a:ext cx="797051" cy="24688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526523" y="3829812"/>
              <a:ext cx="1744979" cy="24688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62584" y="4073651"/>
              <a:ext cx="1527048" cy="24688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680192" y="345947"/>
              <a:ext cx="1030224" cy="107441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60604" y="4459224"/>
              <a:ext cx="2182495" cy="1135380"/>
            </a:xfrm>
            <a:custGeom>
              <a:avLst/>
              <a:gdLst/>
              <a:ahLst/>
              <a:cxnLst/>
              <a:rect l="l" t="t" r="r" b="b"/>
              <a:pathLst>
                <a:path w="2182495" h="1135379">
                  <a:moveTo>
                    <a:pt x="1614551" y="0"/>
                  </a:moveTo>
                  <a:lnTo>
                    <a:pt x="0" y="0"/>
                  </a:lnTo>
                  <a:lnTo>
                    <a:pt x="567651" y="567689"/>
                  </a:lnTo>
                  <a:lnTo>
                    <a:pt x="0" y="1135380"/>
                  </a:lnTo>
                  <a:lnTo>
                    <a:pt x="1614551" y="1135380"/>
                  </a:lnTo>
                  <a:lnTo>
                    <a:pt x="2182241" y="567689"/>
                  </a:lnTo>
                  <a:lnTo>
                    <a:pt x="1614551" y="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60604" y="4459224"/>
              <a:ext cx="2182495" cy="1135380"/>
            </a:xfrm>
            <a:custGeom>
              <a:avLst/>
              <a:gdLst/>
              <a:ahLst/>
              <a:cxnLst/>
              <a:rect l="l" t="t" r="r" b="b"/>
              <a:pathLst>
                <a:path w="2182495" h="1135379">
                  <a:moveTo>
                    <a:pt x="0" y="0"/>
                  </a:moveTo>
                  <a:lnTo>
                    <a:pt x="1614551" y="0"/>
                  </a:lnTo>
                  <a:lnTo>
                    <a:pt x="2182241" y="567689"/>
                  </a:lnTo>
                  <a:lnTo>
                    <a:pt x="1614551" y="1135380"/>
                  </a:lnTo>
                  <a:lnTo>
                    <a:pt x="0" y="1135380"/>
                  </a:lnTo>
                  <a:lnTo>
                    <a:pt x="567651" y="567689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941576" y="4451603"/>
              <a:ext cx="2654935" cy="1135380"/>
            </a:xfrm>
            <a:custGeom>
              <a:avLst/>
              <a:gdLst/>
              <a:ahLst/>
              <a:cxnLst/>
              <a:rect l="l" t="t" r="r" b="b"/>
              <a:pathLst>
                <a:path w="2654935" h="1135379">
                  <a:moveTo>
                    <a:pt x="2086990" y="0"/>
                  </a:moveTo>
                  <a:lnTo>
                    <a:pt x="0" y="0"/>
                  </a:lnTo>
                  <a:lnTo>
                    <a:pt x="567690" y="567690"/>
                  </a:lnTo>
                  <a:lnTo>
                    <a:pt x="0" y="1135380"/>
                  </a:lnTo>
                  <a:lnTo>
                    <a:pt x="2086990" y="1135380"/>
                  </a:lnTo>
                  <a:lnTo>
                    <a:pt x="2654681" y="567690"/>
                  </a:lnTo>
                  <a:lnTo>
                    <a:pt x="2086990" y="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941576" y="4451603"/>
              <a:ext cx="2654935" cy="1135380"/>
            </a:xfrm>
            <a:custGeom>
              <a:avLst/>
              <a:gdLst/>
              <a:ahLst/>
              <a:cxnLst/>
              <a:rect l="l" t="t" r="r" b="b"/>
              <a:pathLst>
                <a:path w="2654935" h="1135379">
                  <a:moveTo>
                    <a:pt x="0" y="0"/>
                  </a:moveTo>
                  <a:lnTo>
                    <a:pt x="2086990" y="0"/>
                  </a:lnTo>
                  <a:lnTo>
                    <a:pt x="2654681" y="567690"/>
                  </a:lnTo>
                  <a:lnTo>
                    <a:pt x="2086990" y="1135380"/>
                  </a:lnTo>
                  <a:lnTo>
                    <a:pt x="0" y="1135380"/>
                  </a:lnTo>
                  <a:lnTo>
                    <a:pt x="567690" y="567690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955954" y="4848225"/>
            <a:ext cx="2945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84020" algn="l"/>
              </a:tabLst>
            </a:pP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Cadrage	</a:t>
            </a:r>
            <a:r>
              <a:rPr sz="2700" b="1" spc="-22" baseline="1543" dirty="0">
                <a:solidFill>
                  <a:srgbClr val="FFFFFF"/>
                </a:solidFill>
                <a:latin typeface="Calibri"/>
                <a:cs typeface="Calibri"/>
              </a:rPr>
              <a:t>Candidatures</a:t>
            </a:r>
            <a:endParaRPr sz="2700" baseline="1543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4116070" y="4446778"/>
            <a:ext cx="4660900" cy="1146810"/>
            <a:chOff x="4116070" y="4446778"/>
            <a:chExt cx="4660900" cy="1146810"/>
          </a:xfrm>
        </p:grpSpPr>
        <p:sp>
          <p:nvSpPr>
            <p:cNvPr id="61" name="object 61"/>
            <p:cNvSpPr/>
            <p:nvPr/>
          </p:nvSpPr>
          <p:spPr>
            <a:xfrm>
              <a:off x="4122420" y="4453128"/>
              <a:ext cx="4648200" cy="1134110"/>
            </a:xfrm>
            <a:custGeom>
              <a:avLst/>
              <a:gdLst/>
              <a:ahLst/>
              <a:cxnLst/>
              <a:rect l="l" t="t" r="r" b="b"/>
              <a:pathLst>
                <a:path w="4648200" h="1134110">
                  <a:moveTo>
                    <a:pt x="4081272" y="0"/>
                  </a:moveTo>
                  <a:lnTo>
                    <a:pt x="0" y="0"/>
                  </a:lnTo>
                  <a:lnTo>
                    <a:pt x="566927" y="566801"/>
                  </a:lnTo>
                  <a:lnTo>
                    <a:pt x="0" y="1133602"/>
                  </a:lnTo>
                  <a:lnTo>
                    <a:pt x="4081272" y="1133602"/>
                  </a:lnTo>
                  <a:lnTo>
                    <a:pt x="4648200" y="566801"/>
                  </a:lnTo>
                  <a:lnTo>
                    <a:pt x="4081272" y="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122420" y="4453128"/>
              <a:ext cx="4648200" cy="1134110"/>
            </a:xfrm>
            <a:custGeom>
              <a:avLst/>
              <a:gdLst/>
              <a:ahLst/>
              <a:cxnLst/>
              <a:rect l="l" t="t" r="r" b="b"/>
              <a:pathLst>
                <a:path w="4648200" h="1134110">
                  <a:moveTo>
                    <a:pt x="0" y="0"/>
                  </a:moveTo>
                  <a:lnTo>
                    <a:pt x="4081272" y="0"/>
                  </a:lnTo>
                  <a:lnTo>
                    <a:pt x="4648200" y="566801"/>
                  </a:lnTo>
                  <a:lnTo>
                    <a:pt x="4081272" y="1133602"/>
                  </a:lnTo>
                  <a:lnTo>
                    <a:pt x="0" y="1133602"/>
                  </a:lnTo>
                  <a:lnTo>
                    <a:pt x="566927" y="566801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5345938" y="4842129"/>
            <a:ext cx="217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ec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8290306" y="4445253"/>
            <a:ext cx="3505835" cy="1148080"/>
            <a:chOff x="8290306" y="4445253"/>
            <a:chExt cx="3505835" cy="1148080"/>
          </a:xfrm>
        </p:grpSpPr>
        <p:sp>
          <p:nvSpPr>
            <p:cNvPr id="65" name="object 65"/>
            <p:cNvSpPr/>
            <p:nvPr/>
          </p:nvSpPr>
          <p:spPr>
            <a:xfrm>
              <a:off x="8296656" y="4451603"/>
              <a:ext cx="3493135" cy="1135380"/>
            </a:xfrm>
            <a:custGeom>
              <a:avLst/>
              <a:gdLst/>
              <a:ahLst/>
              <a:cxnLst/>
              <a:rect l="l" t="t" r="r" b="b"/>
              <a:pathLst>
                <a:path w="3493134" h="1135379">
                  <a:moveTo>
                    <a:pt x="2925191" y="0"/>
                  </a:moveTo>
                  <a:lnTo>
                    <a:pt x="0" y="0"/>
                  </a:lnTo>
                  <a:lnTo>
                    <a:pt x="567690" y="567690"/>
                  </a:lnTo>
                  <a:lnTo>
                    <a:pt x="0" y="1135380"/>
                  </a:lnTo>
                  <a:lnTo>
                    <a:pt x="2925191" y="1135380"/>
                  </a:lnTo>
                  <a:lnTo>
                    <a:pt x="3492880" y="567690"/>
                  </a:lnTo>
                  <a:lnTo>
                    <a:pt x="2925191" y="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296656" y="4451603"/>
              <a:ext cx="3493135" cy="1135380"/>
            </a:xfrm>
            <a:custGeom>
              <a:avLst/>
              <a:gdLst/>
              <a:ahLst/>
              <a:cxnLst/>
              <a:rect l="l" t="t" r="r" b="b"/>
              <a:pathLst>
                <a:path w="3493134" h="1135379">
                  <a:moveTo>
                    <a:pt x="0" y="0"/>
                  </a:moveTo>
                  <a:lnTo>
                    <a:pt x="2925191" y="0"/>
                  </a:lnTo>
                  <a:lnTo>
                    <a:pt x="3492880" y="567690"/>
                  </a:lnTo>
                  <a:lnTo>
                    <a:pt x="2925191" y="1135380"/>
                  </a:lnTo>
                  <a:lnTo>
                    <a:pt x="0" y="1135380"/>
                  </a:lnTo>
                  <a:lnTo>
                    <a:pt x="567690" y="567690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416F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9120631" y="4840985"/>
            <a:ext cx="1828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Conventionnement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66216" y="5370576"/>
            <a:ext cx="1986280" cy="1016635"/>
          </a:xfrm>
          <a:prstGeom prst="rect">
            <a:avLst/>
          </a:prstGeom>
          <a:solidFill>
            <a:srgbClr val="FFFFFF"/>
          </a:solidFill>
          <a:ln w="12190">
            <a:solidFill>
              <a:srgbClr val="5B9BD3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66370" marR="153670" indent="-1905" algn="ctr">
              <a:lnSpc>
                <a:spcPct val="100000"/>
              </a:lnSpc>
              <a:spcBef>
                <a:spcPts val="235"/>
              </a:spcBef>
            </a:pPr>
            <a:r>
              <a:rPr sz="1200" b="1" dirty="0">
                <a:latin typeface="Calibri"/>
                <a:cs typeface="Calibri"/>
              </a:rPr>
              <a:t>15 </a:t>
            </a:r>
            <a:r>
              <a:rPr sz="1200" b="1" spc="-10" dirty="0">
                <a:latin typeface="Calibri"/>
                <a:cs typeface="Calibri"/>
              </a:rPr>
              <a:t>février </a:t>
            </a:r>
            <a:r>
              <a:rPr sz="1200" b="1" dirty="0">
                <a:latin typeface="Calibri"/>
                <a:cs typeface="Calibri"/>
              </a:rPr>
              <a:t>2022 : 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La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em</a:t>
            </a:r>
            <a:r>
              <a:rPr sz="1200" spc="-10" dirty="0">
                <a:latin typeface="Calibri"/>
                <a:cs typeface="Calibri"/>
              </a:rPr>
              <a:t>e</a:t>
            </a:r>
            <a:r>
              <a:rPr sz="1200" spc="-20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spc="5" dirty="0">
                <a:latin typeface="Calibri"/>
                <a:cs typeface="Calibri"/>
              </a:rPr>
              <a:t>u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AAP  </a:t>
            </a:r>
            <a:r>
              <a:rPr sz="1200" spc="-1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égio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u</a:t>
            </a:r>
            <a:r>
              <a:rPr sz="1200" dirty="0">
                <a:latin typeface="Calibri"/>
                <a:cs typeface="Calibri"/>
              </a:rPr>
              <a:t>x</a:t>
            </a:r>
            <a:r>
              <a:rPr sz="1200" spc="-7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«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spc="-10" dirty="0">
                <a:latin typeface="Calibri"/>
                <a:cs typeface="Calibri"/>
              </a:rPr>
              <a:t>e</a:t>
            </a:r>
            <a:r>
              <a:rPr sz="1200" spc="-20" dirty="0">
                <a:latin typeface="Calibri"/>
                <a:cs typeface="Calibri"/>
              </a:rPr>
              <a:t>c</a:t>
            </a:r>
            <a:r>
              <a:rPr sz="1200" spc="-30" dirty="0">
                <a:latin typeface="Calibri"/>
                <a:cs typeface="Calibri"/>
              </a:rPr>
              <a:t>y</a:t>
            </a:r>
            <a:r>
              <a:rPr sz="1200" spc="-20" dirty="0">
                <a:latin typeface="Calibri"/>
                <a:cs typeface="Calibri"/>
              </a:rPr>
              <a:t>c</a:t>
            </a:r>
            <a:r>
              <a:rPr sz="1200" spc="-15" dirty="0">
                <a:latin typeface="Calibri"/>
                <a:cs typeface="Calibri"/>
              </a:rPr>
              <a:t>la</a:t>
            </a:r>
            <a:r>
              <a:rPr sz="1200" spc="-25" dirty="0">
                <a:latin typeface="Calibri"/>
                <a:cs typeface="Calibri"/>
              </a:rPr>
              <a:t>g</a:t>
            </a:r>
            <a:r>
              <a:rPr sz="1200" dirty="0"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121920" marR="107950" algn="ctr">
              <a:lnSpc>
                <a:spcPct val="100000"/>
              </a:lnSpc>
            </a:pPr>
            <a:r>
              <a:rPr sz="1200" spc="-20" dirty="0">
                <a:latin typeface="Calibri"/>
                <a:cs typeface="Calibri"/>
              </a:rPr>
              <a:t>f</a:t>
            </a:r>
            <a:r>
              <a:rPr sz="1200" spc="-5" dirty="0">
                <a:latin typeface="Calibri"/>
                <a:cs typeface="Calibri"/>
              </a:rPr>
              <a:t>o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spc="-5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i</a:t>
            </a:r>
            <a:r>
              <a:rPr sz="1200" spc="-10" dirty="0">
                <a:latin typeface="Calibri"/>
                <a:cs typeface="Calibri"/>
              </a:rPr>
              <a:t>e</a:t>
            </a:r>
            <a:r>
              <a:rPr sz="1200" dirty="0">
                <a:latin typeface="Calibri"/>
                <a:cs typeface="Calibri"/>
              </a:rPr>
              <a:t>r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»</a:t>
            </a:r>
            <a:r>
              <a:rPr sz="1200" spc="-10" dirty="0">
                <a:latin typeface="Calibri"/>
                <a:cs typeface="Calibri"/>
              </a:rPr>
              <a:t> e</a:t>
            </a:r>
            <a:r>
              <a:rPr sz="1200" dirty="0">
                <a:latin typeface="Calibri"/>
                <a:cs typeface="Calibri"/>
              </a:rPr>
              <a:t>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40" dirty="0">
                <a:latin typeface="Calibri"/>
                <a:cs typeface="Calibri"/>
              </a:rPr>
              <a:t>l</a:t>
            </a:r>
            <a:r>
              <a:rPr sz="1200" spc="-195" dirty="0">
                <a:latin typeface="Calibri"/>
                <a:cs typeface="Calibri"/>
              </a:rPr>
              <a:t>’</a:t>
            </a:r>
            <a:r>
              <a:rPr sz="1200" spc="-35" dirty="0">
                <a:latin typeface="Calibri"/>
                <a:cs typeface="Calibri"/>
              </a:rPr>
              <a:t>AA</a:t>
            </a:r>
            <a:r>
              <a:rPr sz="1200" dirty="0">
                <a:latin typeface="Calibri"/>
                <a:cs typeface="Calibri"/>
              </a:rPr>
              <a:t>P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t</a:t>
            </a:r>
            <a:r>
              <a:rPr sz="1200" spc="-15" dirty="0">
                <a:latin typeface="Calibri"/>
                <a:cs typeface="Calibri"/>
              </a:rPr>
              <a:t>i</a:t>
            </a:r>
            <a:r>
              <a:rPr sz="1200" spc="-5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l  de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45" dirty="0">
                <a:latin typeface="Calibri"/>
                <a:cs typeface="Calibri"/>
              </a:rPr>
              <a:t>l’Ademe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464052" y="5370576"/>
            <a:ext cx="1819910" cy="1016635"/>
          </a:xfrm>
          <a:prstGeom prst="rect">
            <a:avLst/>
          </a:prstGeom>
          <a:solidFill>
            <a:srgbClr val="FFFFFF"/>
          </a:solidFill>
          <a:ln w="12192">
            <a:solidFill>
              <a:srgbClr val="5B9BD3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5"/>
              </a:spcBef>
            </a:pPr>
            <a:r>
              <a:rPr sz="1200" b="1" dirty="0">
                <a:latin typeface="Calibri"/>
                <a:cs typeface="Calibri"/>
              </a:rPr>
              <a:t>13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mai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2022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:</a:t>
            </a:r>
            <a:endParaRPr sz="1200">
              <a:latin typeface="Calibri"/>
              <a:cs typeface="Calibri"/>
            </a:endParaRPr>
          </a:p>
          <a:p>
            <a:pPr marL="137795" marR="124460" algn="ctr">
              <a:lnSpc>
                <a:spcPct val="100000"/>
              </a:lnSpc>
            </a:pPr>
            <a:r>
              <a:rPr sz="1200" spc="-15" dirty="0">
                <a:latin typeface="Calibri"/>
                <a:cs typeface="Calibri"/>
              </a:rPr>
              <a:t>Date </a:t>
            </a:r>
            <a:r>
              <a:rPr sz="1200" spc="-5" dirty="0">
                <a:latin typeface="Calibri"/>
                <a:cs typeface="Calibri"/>
              </a:rPr>
              <a:t>limite </a:t>
            </a:r>
            <a:r>
              <a:rPr sz="1200" dirty="0">
                <a:latin typeface="Calibri"/>
                <a:cs typeface="Calibri"/>
              </a:rPr>
              <a:t>de dépôt des </a:t>
            </a:r>
            <a:r>
              <a:rPr sz="1200" spc="-26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d</a:t>
            </a:r>
            <a:r>
              <a:rPr sz="1200" spc="-15" dirty="0">
                <a:latin typeface="Calibri"/>
                <a:cs typeface="Calibri"/>
              </a:rPr>
              <a:t>i</a:t>
            </a:r>
            <a:r>
              <a:rPr sz="1200" spc="-10" dirty="0">
                <a:latin typeface="Calibri"/>
                <a:cs typeface="Calibri"/>
              </a:rPr>
              <a:t>d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tu</a:t>
            </a:r>
            <a:r>
              <a:rPr sz="1200" spc="-3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es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AAP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eme  </a:t>
            </a:r>
            <a:r>
              <a:rPr sz="1200" spc="-5" dirty="0">
                <a:latin typeface="Calibri"/>
                <a:cs typeface="Calibri"/>
              </a:rPr>
              <a:t>et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AAP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régionaux 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recyclage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foncier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794247" y="5370576"/>
            <a:ext cx="1681480" cy="1016635"/>
          </a:xfrm>
          <a:prstGeom prst="rect">
            <a:avLst/>
          </a:prstGeom>
          <a:solidFill>
            <a:srgbClr val="FFFFFF"/>
          </a:solidFill>
          <a:ln w="12192">
            <a:solidFill>
              <a:srgbClr val="5B9BD3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49860" marR="135890" algn="ctr">
              <a:lnSpc>
                <a:spcPct val="100000"/>
              </a:lnSpc>
              <a:spcBef>
                <a:spcPts val="235"/>
              </a:spcBef>
            </a:pPr>
            <a:r>
              <a:rPr sz="1200" b="1" spc="-35" dirty="0">
                <a:latin typeface="Calibri"/>
                <a:cs typeface="Calibri"/>
              </a:rPr>
              <a:t>A</a:t>
            </a:r>
            <a:r>
              <a:rPr sz="1200" b="1" spc="-30" dirty="0">
                <a:latin typeface="Calibri"/>
                <a:cs typeface="Calibri"/>
              </a:rPr>
              <a:t>v</a:t>
            </a:r>
            <a:r>
              <a:rPr sz="1200" b="1" spc="-20" dirty="0">
                <a:latin typeface="Calibri"/>
                <a:cs typeface="Calibri"/>
              </a:rPr>
              <a:t>an</a:t>
            </a:r>
            <a:r>
              <a:rPr sz="1200" b="1" dirty="0">
                <a:latin typeface="Calibri"/>
                <a:cs typeface="Calibri"/>
              </a:rPr>
              <a:t>t</a:t>
            </a:r>
            <a:r>
              <a:rPr sz="1200" b="1" spc="-80" dirty="0">
                <a:latin typeface="Calibri"/>
                <a:cs typeface="Calibri"/>
              </a:rPr>
              <a:t> </a:t>
            </a:r>
            <a:r>
              <a:rPr sz="1200" b="1" spc="5" dirty="0">
                <a:latin typeface="Calibri"/>
                <a:cs typeface="Calibri"/>
              </a:rPr>
              <a:t>l</a:t>
            </a:r>
            <a:r>
              <a:rPr sz="1200" b="1" dirty="0">
                <a:latin typeface="Calibri"/>
                <a:cs typeface="Calibri"/>
              </a:rPr>
              <a:t>e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30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j</a:t>
            </a:r>
            <a:r>
              <a:rPr sz="1200" b="1" spc="5" dirty="0">
                <a:latin typeface="Calibri"/>
                <a:cs typeface="Calibri"/>
              </a:rPr>
              <a:t>u</a:t>
            </a:r>
            <a:r>
              <a:rPr sz="1200" b="1" dirty="0">
                <a:latin typeface="Calibri"/>
                <a:cs typeface="Calibri"/>
              </a:rPr>
              <a:t>in 2022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:  </a:t>
            </a:r>
            <a:r>
              <a:rPr sz="1200" spc="-20" dirty="0">
                <a:latin typeface="Calibri"/>
                <a:cs typeface="Calibri"/>
              </a:rPr>
              <a:t>Remontée </a:t>
            </a:r>
            <a:r>
              <a:rPr sz="1200" dirty="0">
                <a:latin typeface="Calibri"/>
                <a:cs typeface="Calibri"/>
              </a:rPr>
              <a:t>par les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</a:t>
            </a:r>
            <a:r>
              <a:rPr sz="1200" spc="-25" dirty="0">
                <a:latin typeface="Calibri"/>
                <a:cs typeface="Calibri"/>
              </a:rPr>
              <a:t>ré</a:t>
            </a:r>
            <a:r>
              <a:rPr sz="1200" spc="-35" dirty="0">
                <a:latin typeface="Calibri"/>
                <a:cs typeface="Calibri"/>
              </a:rPr>
              <a:t>f</a:t>
            </a:r>
            <a:r>
              <a:rPr sz="1200" spc="-25" dirty="0">
                <a:latin typeface="Calibri"/>
                <a:cs typeface="Calibri"/>
              </a:rPr>
              <a:t>e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égi</a:t>
            </a:r>
            <a:r>
              <a:rPr sz="1200" spc="-10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: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  </a:t>
            </a:r>
            <a:r>
              <a:rPr sz="1200" spc="-10" dirty="0">
                <a:latin typeface="Calibri"/>
                <a:cs typeface="Calibri"/>
              </a:rPr>
              <a:t>lauréats 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présélectionnés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22919" y="5375147"/>
            <a:ext cx="1767839" cy="647700"/>
          </a:xfrm>
          <a:prstGeom prst="rect">
            <a:avLst/>
          </a:prstGeom>
          <a:solidFill>
            <a:srgbClr val="FFFFFF"/>
          </a:solidFill>
          <a:ln w="12192">
            <a:solidFill>
              <a:srgbClr val="5B9BD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8425" marR="108585" indent="10795" algn="ctr">
              <a:lnSpc>
                <a:spcPct val="100000"/>
              </a:lnSpc>
              <a:spcBef>
                <a:spcPts val="240"/>
              </a:spcBef>
            </a:pPr>
            <a:r>
              <a:rPr sz="1200" b="1" dirty="0">
                <a:latin typeface="Calibri"/>
                <a:cs typeface="Calibri"/>
              </a:rPr>
              <a:t>15 </a:t>
            </a:r>
            <a:r>
              <a:rPr sz="1200" b="1" spc="-5" dirty="0">
                <a:latin typeface="Calibri"/>
                <a:cs typeface="Calibri"/>
              </a:rPr>
              <a:t>juillet </a:t>
            </a:r>
            <a:r>
              <a:rPr sz="1200" b="1" dirty="0">
                <a:latin typeface="Calibri"/>
                <a:cs typeface="Calibri"/>
              </a:rPr>
              <a:t>2022</a:t>
            </a:r>
            <a:r>
              <a:rPr sz="1200" b="1" spc="27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: 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nn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-5" dirty="0">
                <a:latin typeface="Calibri"/>
                <a:cs typeface="Calibri"/>
              </a:rPr>
              <a:t>n</a:t>
            </a:r>
            <a:r>
              <a:rPr sz="1200" spc="-10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5" dirty="0">
                <a:latin typeface="Calibri"/>
                <a:cs typeface="Calibri"/>
              </a:rPr>
              <a:t>u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é</a:t>
            </a:r>
            <a:r>
              <a:rPr sz="1200" spc="-20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  les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</a:t>
            </a:r>
            <a:r>
              <a:rPr sz="1200" spc="-25" dirty="0">
                <a:latin typeface="Calibri"/>
                <a:cs typeface="Calibri"/>
              </a:rPr>
              <a:t>ré</a:t>
            </a:r>
            <a:r>
              <a:rPr sz="1200" spc="-35" dirty="0">
                <a:latin typeface="Calibri"/>
                <a:cs typeface="Calibri"/>
              </a:rPr>
              <a:t>f</a:t>
            </a:r>
            <a:r>
              <a:rPr sz="1200" spc="-25" dirty="0">
                <a:latin typeface="Calibri"/>
                <a:cs typeface="Calibri"/>
              </a:rPr>
              <a:t>e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70" dirty="0">
                <a:latin typeface="Calibri"/>
                <a:cs typeface="Calibri"/>
              </a:rPr>
              <a:t> 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égion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0169652" y="5370576"/>
            <a:ext cx="2022475" cy="646430"/>
          </a:xfrm>
          <a:custGeom>
            <a:avLst/>
            <a:gdLst/>
            <a:ahLst/>
            <a:cxnLst/>
            <a:rect l="l" t="t" r="r" b="b"/>
            <a:pathLst>
              <a:path w="2022475" h="646429">
                <a:moveTo>
                  <a:pt x="2022221" y="0"/>
                </a:moveTo>
                <a:lnTo>
                  <a:pt x="0" y="0"/>
                </a:lnTo>
                <a:lnTo>
                  <a:pt x="0" y="645922"/>
                </a:lnTo>
                <a:lnTo>
                  <a:pt x="2022221" y="645922"/>
                </a:lnTo>
                <a:lnTo>
                  <a:pt x="20222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0169652" y="5370576"/>
            <a:ext cx="2022475" cy="646430"/>
          </a:xfrm>
          <a:prstGeom prst="rect">
            <a:avLst/>
          </a:prstGeom>
          <a:ln w="12192">
            <a:solidFill>
              <a:srgbClr val="5B9BD3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65735" marR="147320" indent="-1270" algn="ctr">
              <a:lnSpc>
                <a:spcPct val="100000"/>
              </a:lnSpc>
              <a:spcBef>
                <a:spcPts val="235"/>
              </a:spcBef>
            </a:pPr>
            <a:r>
              <a:rPr sz="1200" b="1" spc="-30" dirty="0">
                <a:latin typeface="Calibri"/>
                <a:cs typeface="Calibri"/>
              </a:rPr>
              <a:t>Av</a:t>
            </a:r>
            <a:r>
              <a:rPr sz="1200" b="1" spc="-20" dirty="0">
                <a:latin typeface="Calibri"/>
                <a:cs typeface="Calibri"/>
              </a:rPr>
              <a:t>an</a:t>
            </a:r>
            <a:r>
              <a:rPr sz="1200" b="1" dirty="0">
                <a:latin typeface="Calibri"/>
                <a:cs typeface="Calibri"/>
              </a:rPr>
              <a:t>t</a:t>
            </a:r>
            <a:r>
              <a:rPr sz="1200" b="1" spc="-7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m</a:t>
            </a:r>
            <a:r>
              <a:rPr sz="1200" b="1" spc="5" dirty="0">
                <a:latin typeface="Calibri"/>
                <a:cs typeface="Calibri"/>
              </a:rPr>
              <a:t>i</a:t>
            </a:r>
            <a:r>
              <a:rPr sz="1200" b="1" dirty="0">
                <a:latin typeface="Calibri"/>
                <a:cs typeface="Calibri"/>
              </a:rPr>
              <a:t>-No</a:t>
            </a:r>
            <a:r>
              <a:rPr sz="1200" b="1" spc="-20" dirty="0">
                <a:latin typeface="Calibri"/>
                <a:cs typeface="Calibri"/>
              </a:rPr>
              <a:t>ve</a:t>
            </a:r>
            <a:r>
              <a:rPr sz="1200" b="1" spc="-5" dirty="0">
                <a:latin typeface="Calibri"/>
                <a:cs typeface="Calibri"/>
              </a:rPr>
              <a:t>m</a:t>
            </a:r>
            <a:r>
              <a:rPr sz="1200" b="1" dirty="0">
                <a:latin typeface="Calibri"/>
                <a:cs typeface="Calibri"/>
              </a:rPr>
              <a:t>b</a:t>
            </a:r>
            <a:r>
              <a:rPr sz="1200" b="1" spc="-20" dirty="0">
                <a:latin typeface="Calibri"/>
                <a:cs typeface="Calibri"/>
              </a:rPr>
              <a:t>r</a:t>
            </a:r>
            <a:r>
              <a:rPr sz="1200" b="1" dirty="0">
                <a:latin typeface="Calibri"/>
                <a:cs typeface="Calibri"/>
              </a:rPr>
              <a:t>e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</a:t>
            </a:r>
            <a:r>
              <a:rPr sz="1200" b="1" spc="5" dirty="0">
                <a:latin typeface="Calibri"/>
                <a:cs typeface="Calibri"/>
              </a:rPr>
              <a:t>0</a:t>
            </a:r>
            <a:r>
              <a:rPr sz="1200" b="1" dirty="0">
                <a:latin typeface="Calibri"/>
                <a:cs typeface="Calibri"/>
              </a:rPr>
              <a:t>22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:  </a:t>
            </a:r>
            <a:r>
              <a:rPr sz="1200" spc="-15" dirty="0">
                <a:latin typeface="Calibri"/>
                <a:cs typeface="Calibri"/>
              </a:rPr>
              <a:t>Sig</a:t>
            </a:r>
            <a:r>
              <a:rPr sz="1200" spc="-5" dirty="0">
                <a:latin typeface="Calibri"/>
                <a:cs typeface="Calibri"/>
              </a:rPr>
              <a:t>n</a:t>
            </a:r>
            <a:r>
              <a:rPr sz="1200" spc="-30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spc="-5" dirty="0">
                <a:latin typeface="Calibri"/>
                <a:cs typeface="Calibri"/>
              </a:rPr>
              <a:t>u</a:t>
            </a:r>
            <a:r>
              <a:rPr sz="1200" spc="-30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l</a:t>
            </a:r>
            <a:r>
              <a:rPr sz="1200" spc="-100" dirty="0">
                <a:latin typeface="Calibri"/>
                <a:cs typeface="Calibri"/>
              </a:rPr>
              <a:t>’</a:t>
            </a:r>
            <a:r>
              <a:rPr sz="1200" spc="-10" dirty="0">
                <a:latin typeface="Calibri"/>
                <a:cs typeface="Calibri"/>
              </a:rPr>
              <a:t>en</a:t>
            </a:r>
            <a:r>
              <a:rPr sz="1200" spc="-15" dirty="0">
                <a:latin typeface="Calibri"/>
                <a:cs typeface="Calibri"/>
              </a:rPr>
              <a:t>s</a:t>
            </a:r>
            <a:r>
              <a:rPr sz="1200" spc="-10" dirty="0">
                <a:latin typeface="Calibri"/>
                <a:cs typeface="Calibri"/>
              </a:rPr>
              <a:t>e</a:t>
            </a:r>
            <a:r>
              <a:rPr sz="1200" spc="-15" dirty="0">
                <a:latin typeface="Calibri"/>
                <a:cs typeface="Calibri"/>
              </a:rPr>
              <a:t>m</a:t>
            </a:r>
            <a:r>
              <a:rPr sz="1200" spc="-10" dirty="0">
                <a:latin typeface="Calibri"/>
                <a:cs typeface="Calibri"/>
              </a:rPr>
              <a:t>b</a:t>
            </a:r>
            <a:r>
              <a:rPr sz="1200" spc="-15" dirty="0">
                <a:latin typeface="Calibri"/>
                <a:cs typeface="Calibri"/>
              </a:rPr>
              <a:t>l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  </a:t>
            </a:r>
            <a:r>
              <a:rPr sz="1200" spc="-10" dirty="0">
                <a:latin typeface="Calibri"/>
                <a:cs typeface="Calibri"/>
              </a:rPr>
              <a:t>conventions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1364" y="5960364"/>
            <a:ext cx="1921764" cy="7787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928" y="233416"/>
            <a:ext cx="7568151" cy="2433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5165" y="754169"/>
            <a:ext cx="762942" cy="1731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91" y="795527"/>
            <a:ext cx="114300" cy="1203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4214" y="744552"/>
            <a:ext cx="264380" cy="1827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80009" y="744552"/>
            <a:ext cx="464391" cy="2308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50508" y="754169"/>
            <a:ext cx="708334" cy="17310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356544" y="744552"/>
            <a:ext cx="844818" cy="18272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295076" y="696468"/>
            <a:ext cx="6926580" cy="279400"/>
            <a:chOff x="4295076" y="696468"/>
            <a:chExt cx="6926580" cy="279400"/>
          </a:xfrm>
        </p:grpSpPr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95076" y="744552"/>
              <a:ext cx="536956" cy="18272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38700" y="840722"/>
              <a:ext cx="68931" cy="384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02708" y="696468"/>
              <a:ext cx="679703" cy="2788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22976" y="696468"/>
              <a:ext cx="259079" cy="2788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28716" y="696468"/>
              <a:ext cx="656843" cy="2788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30696" y="696468"/>
              <a:ext cx="1289303" cy="2788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78852" y="696468"/>
              <a:ext cx="1472183" cy="27889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85504" y="696468"/>
              <a:ext cx="170688" cy="2788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070848" y="696468"/>
              <a:ext cx="2150363" cy="278891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45720" y="1018872"/>
            <a:ext cx="269609" cy="18272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078991" y="970788"/>
            <a:ext cx="5897880" cy="279400"/>
            <a:chOff x="1078991" y="970788"/>
            <a:chExt cx="5897880" cy="279400"/>
          </a:xfrm>
        </p:grpSpPr>
        <p:pic>
          <p:nvPicPr>
            <p:cNvPr id="22" name="object 2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991" y="970788"/>
              <a:ext cx="1790700" cy="2788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16352" y="970788"/>
              <a:ext cx="345948" cy="2788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7436" y="970788"/>
              <a:ext cx="1560576" cy="2788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611624" y="970788"/>
              <a:ext cx="1287779" cy="2788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43015" y="970788"/>
              <a:ext cx="1133856" cy="278891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736091" y="1445592"/>
            <a:ext cx="521141" cy="1827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91" y="1496567"/>
            <a:ext cx="114300" cy="12039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329360" y="1445592"/>
            <a:ext cx="478808" cy="1827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902387" y="1493677"/>
            <a:ext cx="517289" cy="13463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499802" y="1445592"/>
            <a:ext cx="460149" cy="1827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817" y="1443989"/>
            <a:ext cx="1414128" cy="23240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529735" y="1464826"/>
            <a:ext cx="974230" cy="21157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856" y="1443989"/>
            <a:ext cx="1538997" cy="23240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192112" y="1493677"/>
            <a:ext cx="323023" cy="13463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597950" y="1445592"/>
            <a:ext cx="744846" cy="18272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419026" y="1445592"/>
            <a:ext cx="268639" cy="1827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761853" y="1445592"/>
            <a:ext cx="923597" cy="18272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766142" y="1445592"/>
            <a:ext cx="807034" cy="20195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36091" y="4617036"/>
            <a:ext cx="521141" cy="182722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91" y="4666489"/>
            <a:ext cx="114300" cy="120394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431465" y="4617036"/>
            <a:ext cx="526531" cy="1827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138406" y="4665121"/>
            <a:ext cx="46892" cy="134637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362580" y="4665121"/>
            <a:ext cx="257175" cy="134637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815523" y="4665121"/>
            <a:ext cx="911191" cy="134637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168" y="4615434"/>
            <a:ext cx="1034660" cy="232410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352" y="4615434"/>
            <a:ext cx="1359302" cy="18127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6637443" y="4636270"/>
            <a:ext cx="220048" cy="163488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7030613" y="4617036"/>
            <a:ext cx="916395" cy="18272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127848" y="4665121"/>
            <a:ext cx="323023" cy="134637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626202" y="4617036"/>
            <a:ext cx="285205" cy="182722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9992" y="4615434"/>
            <a:ext cx="1098670" cy="181279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0346435" y="4617036"/>
            <a:ext cx="752151" cy="182722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745627" y="4891356"/>
            <a:ext cx="1258659" cy="221190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076077" y="4939441"/>
            <a:ext cx="257414" cy="134637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411359" y="4939441"/>
            <a:ext cx="524473" cy="134637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997707" y="4900973"/>
            <a:ext cx="240631" cy="201956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3300984" y="4843271"/>
            <a:ext cx="5241290" cy="279400"/>
            <a:chOff x="3300984" y="4843271"/>
            <a:chExt cx="5241290" cy="279400"/>
          </a:xfrm>
        </p:grpSpPr>
        <p:pic>
          <p:nvPicPr>
            <p:cNvPr id="59" name="object 5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300984" y="4843271"/>
              <a:ext cx="617220" cy="27889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855720" y="4843271"/>
              <a:ext cx="345948" cy="27889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148328" y="4843271"/>
              <a:ext cx="286512" cy="27889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291584" y="4843271"/>
              <a:ext cx="210312" cy="27889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396740" y="4843271"/>
              <a:ext cx="1461515" cy="27889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807964" y="4843271"/>
              <a:ext cx="422148" cy="27889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150864" y="4843271"/>
              <a:ext cx="925067" cy="27889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021068" y="4843271"/>
              <a:ext cx="429768" cy="27889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370064" y="4843271"/>
              <a:ext cx="1171955" cy="278892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11018519" y="0"/>
            <a:ext cx="1030605" cy="2007235"/>
            <a:chOff x="11018519" y="0"/>
            <a:chExt cx="1030605" cy="2007235"/>
          </a:xfrm>
        </p:grpSpPr>
        <p:pic>
          <p:nvPicPr>
            <p:cNvPr id="69" name="object 6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1018519" y="0"/>
              <a:ext cx="1030224" cy="106680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1100815" y="1092708"/>
              <a:ext cx="865505" cy="914400"/>
            </a:xfrm>
            <a:custGeom>
              <a:avLst/>
              <a:gdLst/>
              <a:ahLst/>
              <a:cxnLst/>
              <a:rect l="l" t="t" r="r" b="b"/>
              <a:pathLst>
                <a:path w="865504" h="914400">
                  <a:moveTo>
                    <a:pt x="432561" y="0"/>
                  </a:moveTo>
                  <a:lnTo>
                    <a:pt x="385444" y="2666"/>
                  </a:lnTo>
                  <a:lnTo>
                    <a:pt x="339725" y="10540"/>
                  </a:lnTo>
                  <a:lnTo>
                    <a:pt x="295909" y="23367"/>
                  </a:lnTo>
                  <a:lnTo>
                    <a:pt x="253873" y="40639"/>
                  </a:lnTo>
                  <a:lnTo>
                    <a:pt x="214249" y="62483"/>
                  </a:lnTo>
                  <a:lnTo>
                    <a:pt x="177164" y="88264"/>
                  </a:lnTo>
                  <a:lnTo>
                    <a:pt x="142748" y="117855"/>
                  </a:lnTo>
                  <a:lnTo>
                    <a:pt x="111505" y="150875"/>
                  </a:lnTo>
                  <a:lnTo>
                    <a:pt x="83438" y="187197"/>
                  </a:lnTo>
                  <a:lnTo>
                    <a:pt x="59054" y="226440"/>
                  </a:lnTo>
                  <a:lnTo>
                    <a:pt x="38480" y="268350"/>
                  </a:lnTo>
                  <a:lnTo>
                    <a:pt x="22098" y="312674"/>
                  </a:lnTo>
                  <a:lnTo>
                    <a:pt x="10032" y="359155"/>
                  </a:lnTo>
                  <a:lnTo>
                    <a:pt x="2539" y="407415"/>
                  </a:lnTo>
                  <a:lnTo>
                    <a:pt x="0" y="457200"/>
                  </a:lnTo>
                  <a:lnTo>
                    <a:pt x="2539" y="506983"/>
                  </a:lnTo>
                  <a:lnTo>
                    <a:pt x="10032" y="555243"/>
                  </a:lnTo>
                  <a:lnTo>
                    <a:pt x="22098" y="601726"/>
                  </a:lnTo>
                  <a:lnTo>
                    <a:pt x="38480" y="646049"/>
                  </a:lnTo>
                  <a:lnTo>
                    <a:pt x="59054" y="687958"/>
                  </a:lnTo>
                  <a:lnTo>
                    <a:pt x="83438" y="727201"/>
                  </a:lnTo>
                  <a:lnTo>
                    <a:pt x="111505" y="763524"/>
                  </a:lnTo>
                  <a:lnTo>
                    <a:pt x="142748" y="796543"/>
                  </a:lnTo>
                  <a:lnTo>
                    <a:pt x="177164" y="826134"/>
                  </a:lnTo>
                  <a:lnTo>
                    <a:pt x="214249" y="851915"/>
                  </a:lnTo>
                  <a:lnTo>
                    <a:pt x="253873" y="873759"/>
                  </a:lnTo>
                  <a:lnTo>
                    <a:pt x="295909" y="891031"/>
                  </a:lnTo>
                  <a:lnTo>
                    <a:pt x="339725" y="903858"/>
                  </a:lnTo>
                  <a:lnTo>
                    <a:pt x="385444" y="911732"/>
                  </a:lnTo>
                  <a:lnTo>
                    <a:pt x="432561" y="914400"/>
                  </a:lnTo>
                  <a:lnTo>
                    <a:pt x="479678" y="911732"/>
                  </a:lnTo>
                  <a:lnTo>
                    <a:pt x="525399" y="903858"/>
                  </a:lnTo>
                  <a:lnTo>
                    <a:pt x="569213" y="891031"/>
                  </a:lnTo>
                  <a:lnTo>
                    <a:pt x="611251" y="873759"/>
                  </a:lnTo>
                  <a:lnTo>
                    <a:pt x="650875" y="851915"/>
                  </a:lnTo>
                  <a:lnTo>
                    <a:pt x="687958" y="826134"/>
                  </a:lnTo>
                  <a:lnTo>
                    <a:pt x="722376" y="796543"/>
                  </a:lnTo>
                  <a:lnTo>
                    <a:pt x="753617" y="763524"/>
                  </a:lnTo>
                  <a:lnTo>
                    <a:pt x="781684" y="727201"/>
                  </a:lnTo>
                  <a:lnTo>
                    <a:pt x="806068" y="687958"/>
                  </a:lnTo>
                  <a:lnTo>
                    <a:pt x="826642" y="646049"/>
                  </a:lnTo>
                  <a:lnTo>
                    <a:pt x="843026" y="601726"/>
                  </a:lnTo>
                  <a:lnTo>
                    <a:pt x="855090" y="555243"/>
                  </a:lnTo>
                  <a:lnTo>
                    <a:pt x="862583" y="506983"/>
                  </a:lnTo>
                  <a:lnTo>
                    <a:pt x="865124" y="457200"/>
                  </a:lnTo>
                  <a:lnTo>
                    <a:pt x="862583" y="407415"/>
                  </a:lnTo>
                  <a:lnTo>
                    <a:pt x="855090" y="359155"/>
                  </a:lnTo>
                  <a:lnTo>
                    <a:pt x="843026" y="312674"/>
                  </a:lnTo>
                  <a:lnTo>
                    <a:pt x="826642" y="268350"/>
                  </a:lnTo>
                  <a:lnTo>
                    <a:pt x="806068" y="226440"/>
                  </a:lnTo>
                  <a:lnTo>
                    <a:pt x="781684" y="187197"/>
                  </a:lnTo>
                  <a:lnTo>
                    <a:pt x="753617" y="150875"/>
                  </a:lnTo>
                  <a:lnTo>
                    <a:pt x="722376" y="117855"/>
                  </a:lnTo>
                  <a:lnTo>
                    <a:pt x="687958" y="88264"/>
                  </a:lnTo>
                  <a:lnTo>
                    <a:pt x="650875" y="62483"/>
                  </a:lnTo>
                  <a:lnTo>
                    <a:pt x="611251" y="40639"/>
                  </a:lnTo>
                  <a:lnTo>
                    <a:pt x="569213" y="23367"/>
                  </a:lnTo>
                  <a:lnTo>
                    <a:pt x="525399" y="10540"/>
                  </a:lnTo>
                  <a:lnTo>
                    <a:pt x="479678" y="2666"/>
                  </a:lnTo>
                  <a:lnTo>
                    <a:pt x="432561" y="0"/>
                  </a:lnTo>
                  <a:close/>
                </a:path>
              </a:pathLst>
            </a:custGeom>
            <a:solidFill>
              <a:srgbClr val="169B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11374881" y="1312545"/>
            <a:ext cx="32258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2C2C38"/>
                </a:solidFill>
                <a:latin typeface="Arial"/>
                <a:cs typeface="Arial"/>
              </a:rPr>
              <a:t>350</a:t>
            </a:r>
            <a:endParaRPr sz="1400">
              <a:latin typeface="Arial"/>
              <a:cs typeface="Arial"/>
            </a:endParaRPr>
          </a:p>
          <a:p>
            <a:pPr marL="35560">
              <a:lnSpc>
                <a:spcPct val="100000"/>
              </a:lnSpc>
            </a:pPr>
            <a:r>
              <a:rPr sz="1400" b="1" spc="30" dirty="0">
                <a:solidFill>
                  <a:srgbClr val="2C2C38"/>
                </a:solidFill>
                <a:latin typeface="Arial"/>
                <a:cs typeface="Arial"/>
              </a:rPr>
              <a:t>M€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7523988" y="5189220"/>
            <a:ext cx="4521835" cy="1654810"/>
            <a:chOff x="7523988" y="5189220"/>
            <a:chExt cx="4521835" cy="1654810"/>
          </a:xfrm>
        </p:grpSpPr>
        <p:sp>
          <p:nvSpPr>
            <p:cNvPr id="73" name="object 73"/>
            <p:cNvSpPr/>
            <p:nvPr/>
          </p:nvSpPr>
          <p:spPr>
            <a:xfrm>
              <a:off x="7533132" y="5198364"/>
              <a:ext cx="4502150" cy="1635125"/>
            </a:xfrm>
            <a:custGeom>
              <a:avLst/>
              <a:gdLst/>
              <a:ahLst/>
              <a:cxnLst/>
              <a:rect l="l" t="t" r="r" b="b"/>
              <a:pathLst>
                <a:path w="4502150" h="1635125">
                  <a:moveTo>
                    <a:pt x="4501641" y="0"/>
                  </a:moveTo>
                  <a:lnTo>
                    <a:pt x="0" y="0"/>
                  </a:lnTo>
                  <a:lnTo>
                    <a:pt x="0" y="1634744"/>
                  </a:lnTo>
                  <a:lnTo>
                    <a:pt x="4501641" y="1634744"/>
                  </a:lnTo>
                  <a:lnTo>
                    <a:pt x="4501641" y="0"/>
                  </a:lnTo>
                  <a:close/>
                </a:path>
              </a:pathLst>
            </a:custGeom>
            <a:solidFill>
              <a:srgbClr val="EFF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533894" y="5199126"/>
              <a:ext cx="4502150" cy="1635125"/>
            </a:xfrm>
            <a:custGeom>
              <a:avLst/>
              <a:gdLst/>
              <a:ahLst/>
              <a:cxnLst/>
              <a:rect l="l" t="t" r="r" b="b"/>
              <a:pathLst>
                <a:path w="4502150" h="1635125">
                  <a:moveTo>
                    <a:pt x="0" y="1634744"/>
                  </a:moveTo>
                  <a:lnTo>
                    <a:pt x="4501642" y="1634744"/>
                  </a:lnTo>
                  <a:lnTo>
                    <a:pt x="4501642" y="0"/>
                  </a:lnTo>
                  <a:lnTo>
                    <a:pt x="0" y="0"/>
                  </a:lnTo>
                  <a:lnTo>
                    <a:pt x="0" y="1634744"/>
                  </a:lnTo>
                  <a:close/>
                </a:path>
              </a:pathLst>
            </a:custGeom>
            <a:ln w="19812">
              <a:solidFill>
                <a:srgbClr val="466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3048" y="5218176"/>
              <a:ext cx="3742944" cy="21793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648" y="5536692"/>
              <a:ext cx="1187196" cy="21793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3048" y="5582412"/>
              <a:ext cx="114298" cy="12496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3500" y="5536692"/>
              <a:ext cx="2409444" cy="21793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648" y="5728716"/>
              <a:ext cx="1891283" cy="21793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648" y="6048756"/>
              <a:ext cx="600455" cy="21793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351520" y="6048756"/>
              <a:ext cx="213359" cy="21793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3048" y="6094476"/>
              <a:ext cx="114298" cy="12496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5444" y="6048756"/>
              <a:ext cx="1851659" cy="21793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648" y="6367272"/>
              <a:ext cx="2677668" cy="21793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3048" y="6412993"/>
              <a:ext cx="114298" cy="12496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0923" y="6367272"/>
              <a:ext cx="1239012" cy="21793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648" y="6559296"/>
              <a:ext cx="2156459" cy="217929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7639812" y="2244852"/>
            <a:ext cx="4406265" cy="1830705"/>
            <a:chOff x="7639812" y="2244852"/>
            <a:chExt cx="4406265" cy="1830705"/>
          </a:xfrm>
        </p:grpSpPr>
        <p:sp>
          <p:nvSpPr>
            <p:cNvPr id="89" name="object 89"/>
            <p:cNvSpPr/>
            <p:nvPr/>
          </p:nvSpPr>
          <p:spPr>
            <a:xfrm>
              <a:off x="7648956" y="2253996"/>
              <a:ext cx="4385945" cy="1810385"/>
            </a:xfrm>
            <a:custGeom>
              <a:avLst/>
              <a:gdLst/>
              <a:ahLst/>
              <a:cxnLst/>
              <a:rect l="l" t="t" r="r" b="b"/>
              <a:pathLst>
                <a:path w="4385945" h="1810385">
                  <a:moveTo>
                    <a:pt x="4385945" y="0"/>
                  </a:moveTo>
                  <a:lnTo>
                    <a:pt x="0" y="0"/>
                  </a:lnTo>
                  <a:lnTo>
                    <a:pt x="0" y="1810384"/>
                  </a:lnTo>
                  <a:lnTo>
                    <a:pt x="4385945" y="1810384"/>
                  </a:lnTo>
                  <a:lnTo>
                    <a:pt x="4385945" y="0"/>
                  </a:lnTo>
                  <a:close/>
                </a:path>
              </a:pathLst>
            </a:custGeom>
            <a:solidFill>
              <a:srgbClr val="EFF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649718" y="2254758"/>
              <a:ext cx="4385945" cy="1810385"/>
            </a:xfrm>
            <a:custGeom>
              <a:avLst/>
              <a:gdLst/>
              <a:ahLst/>
              <a:cxnLst/>
              <a:rect l="l" t="t" r="r" b="b"/>
              <a:pathLst>
                <a:path w="4385945" h="1810385">
                  <a:moveTo>
                    <a:pt x="0" y="1810385"/>
                  </a:moveTo>
                  <a:lnTo>
                    <a:pt x="4385945" y="1810385"/>
                  </a:lnTo>
                  <a:lnTo>
                    <a:pt x="4385945" y="0"/>
                  </a:lnTo>
                  <a:lnTo>
                    <a:pt x="0" y="0"/>
                  </a:lnTo>
                  <a:lnTo>
                    <a:pt x="0" y="1810385"/>
                  </a:lnTo>
                  <a:close/>
                </a:path>
              </a:pathLst>
            </a:custGeom>
            <a:ln w="19810">
              <a:solidFill>
                <a:srgbClr val="4669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740396" y="2273808"/>
              <a:ext cx="629411" cy="24688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279892" y="2273808"/>
              <a:ext cx="569976" cy="24688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968996" y="2622804"/>
              <a:ext cx="554735" cy="20116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430768" y="2622804"/>
              <a:ext cx="217931" cy="20116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396" y="2667000"/>
              <a:ext cx="114298" cy="11582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575548" y="2622804"/>
              <a:ext cx="2740152" cy="20116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968996" y="2929128"/>
              <a:ext cx="1089659" cy="20269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396" y="2973324"/>
              <a:ext cx="114298" cy="11582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968740" y="2929128"/>
              <a:ext cx="2583179" cy="20269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968996" y="3107436"/>
              <a:ext cx="3954779" cy="20116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968996" y="3287268"/>
              <a:ext cx="3549396" cy="20116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968996" y="3592068"/>
              <a:ext cx="1950720" cy="20116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396" y="3634740"/>
              <a:ext cx="114298" cy="115824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9835896" y="3592068"/>
              <a:ext cx="1110996" cy="20116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0867644" y="3592068"/>
              <a:ext cx="106678" cy="201167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0920984" y="3592068"/>
              <a:ext cx="786383" cy="20116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968996" y="3770376"/>
              <a:ext cx="3992879" cy="201168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1281683" y="1915667"/>
            <a:ext cx="5400040" cy="2417445"/>
            <a:chOff x="1281683" y="1915667"/>
            <a:chExt cx="5400040" cy="2417445"/>
          </a:xfrm>
        </p:grpSpPr>
        <p:sp>
          <p:nvSpPr>
            <p:cNvPr id="109" name="object 109"/>
            <p:cNvSpPr/>
            <p:nvPr/>
          </p:nvSpPr>
          <p:spPr>
            <a:xfrm>
              <a:off x="1290827" y="2101595"/>
              <a:ext cx="5386070" cy="2226310"/>
            </a:xfrm>
            <a:custGeom>
              <a:avLst/>
              <a:gdLst/>
              <a:ahLst/>
              <a:cxnLst/>
              <a:rect l="l" t="t" r="r" b="b"/>
              <a:pathLst>
                <a:path w="5386070" h="2226310">
                  <a:moveTo>
                    <a:pt x="0" y="2226183"/>
                  </a:moveTo>
                  <a:lnTo>
                    <a:pt x="5385562" y="2226183"/>
                  </a:lnTo>
                  <a:lnTo>
                    <a:pt x="5385562" y="0"/>
                  </a:lnTo>
                  <a:lnTo>
                    <a:pt x="0" y="0"/>
                  </a:lnTo>
                  <a:lnTo>
                    <a:pt x="0" y="2226183"/>
                  </a:lnTo>
                  <a:close/>
                </a:path>
              </a:pathLst>
            </a:custGeom>
            <a:ln w="9144">
              <a:solidFill>
                <a:srgbClr val="6E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8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1683" y="1934565"/>
              <a:ext cx="112776" cy="120853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978" y="1925269"/>
              <a:ext cx="466418" cy="130149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4151" y="1925269"/>
              <a:ext cx="1735633" cy="12550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695700" y="1944444"/>
              <a:ext cx="599060" cy="134291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303776" y="1944444"/>
              <a:ext cx="54863" cy="57553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368088" y="1944444"/>
              <a:ext cx="283464" cy="105514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661916" y="2001998"/>
              <a:ext cx="45719" cy="19184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703063" y="1915667"/>
              <a:ext cx="397763" cy="163067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035295" y="1915667"/>
              <a:ext cx="763524" cy="16306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734812" y="1915667"/>
              <a:ext cx="441960" cy="163067"/>
            </a:xfrm>
            <a:prstGeom prst="rect">
              <a:avLst/>
            </a:prstGeom>
          </p:spPr>
        </p:pic>
      </p:grpSp>
      <p:sp>
        <p:nvSpPr>
          <p:cNvPr id="120" name="object 120"/>
          <p:cNvSpPr txBox="1"/>
          <p:nvPr/>
        </p:nvSpPr>
        <p:spPr>
          <a:xfrm>
            <a:off x="1548383" y="2638044"/>
            <a:ext cx="1620520" cy="521334"/>
          </a:xfrm>
          <a:prstGeom prst="rect">
            <a:avLst/>
          </a:prstGeom>
          <a:solidFill>
            <a:srgbClr val="DEEBF7"/>
          </a:solidFill>
        </p:spPr>
        <p:txBody>
          <a:bodyPr vert="horz" wrap="square" lIns="0" tIns="0" rIns="0" bIns="0" rtlCol="0">
            <a:spAutoFit/>
          </a:bodyPr>
          <a:lstStyle/>
          <a:p>
            <a:pPr marL="210820">
              <a:lnSpc>
                <a:spcPts val="1265"/>
              </a:lnSpc>
            </a:pPr>
            <a:r>
              <a:rPr sz="1100" dirty="0">
                <a:latin typeface="Calibri"/>
                <a:cs typeface="Calibri"/>
              </a:rPr>
              <a:t>T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u</a:t>
            </a:r>
            <a:r>
              <a:rPr sz="1100" dirty="0">
                <a:latin typeface="Calibri"/>
                <a:cs typeface="Calibri"/>
              </a:rPr>
              <a:t>te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</a:t>
            </a:r>
            <a:r>
              <a:rPr sz="1100" spc="-10" dirty="0">
                <a:latin typeface="Calibri"/>
                <a:cs typeface="Calibri"/>
              </a:rPr>
              <a:t>m</a:t>
            </a:r>
            <a:r>
              <a:rPr sz="1100" spc="-5" dirty="0">
                <a:latin typeface="Calibri"/>
                <a:cs typeface="Calibri"/>
              </a:rPr>
              <a:t>u</a:t>
            </a:r>
            <a:r>
              <a:rPr sz="1100" spc="-20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rs</a:t>
            </a:r>
            <a:endParaRPr sz="1100">
              <a:latin typeface="Calibri"/>
              <a:cs typeface="Calibri"/>
            </a:endParaRPr>
          </a:p>
          <a:p>
            <a:pPr marL="456565" marR="187960" indent="-253365">
              <a:lnSpc>
                <a:spcPct val="100000"/>
              </a:lnSpc>
            </a:pPr>
            <a:r>
              <a:rPr sz="1100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om</a:t>
            </a:r>
            <a:r>
              <a:rPr sz="1100" spc="-10" dirty="0">
                <a:latin typeface="Calibri"/>
                <a:cs typeface="Calibri"/>
              </a:rPr>
              <a:t>m</a:t>
            </a:r>
            <a:r>
              <a:rPr sz="1100" spc="-20" dirty="0">
                <a:latin typeface="Calibri"/>
                <a:cs typeface="Calibri"/>
              </a:rPr>
              <a:t>u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es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carencées  </a:t>
            </a:r>
            <a:r>
              <a:rPr sz="1100" spc="-5" dirty="0">
                <a:latin typeface="Calibri"/>
                <a:cs typeface="Calibri"/>
              </a:rPr>
              <a:t>(art.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55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SRU)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672589" y="2096770"/>
            <a:ext cx="1250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5" dirty="0">
                <a:latin typeface="Calibri"/>
                <a:cs typeface="Calibri"/>
              </a:rPr>
              <a:t>Pour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les</a:t>
            </a:r>
            <a:r>
              <a:rPr sz="1200" b="1" spc="-6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communes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4281296" y="2096770"/>
            <a:ext cx="12369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Pour</a:t>
            </a:r>
            <a:r>
              <a:rPr sz="1200" b="1" spc="-5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les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opérations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123" name="object 123"/>
          <p:cNvGraphicFramePr>
            <a:graphicFrameLocks noGrp="1"/>
          </p:cNvGraphicFramePr>
          <p:nvPr/>
        </p:nvGraphicFramePr>
        <p:xfrm>
          <a:off x="3261359" y="2638044"/>
          <a:ext cx="3369310" cy="1100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4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355">
                <a:tc gridSpan="2">
                  <a:txBody>
                    <a:bodyPr/>
                    <a:lstStyle/>
                    <a:p>
                      <a:pPr marL="396875" marR="405765" indent="-1841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mo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  lo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R w="76200">
                      <a:solidFill>
                        <a:srgbClr val="FFFFFF"/>
                      </a:solidFill>
                      <a:prstDash val="solid"/>
                    </a:lnR>
                    <a:lnB w="82296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265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Obje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’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sa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n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19710" marR="189865" algn="ctr">
                        <a:lnSpc>
                          <a:spcPct val="100000"/>
                        </a:lnSpc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’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urban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élivrée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entre 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sep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2020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et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ao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û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2021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76200">
                      <a:solidFill>
                        <a:srgbClr val="FFFFFF"/>
                      </a:solidFill>
                      <a:prstDash val="solid"/>
                    </a:lnL>
                    <a:lnB w="82296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565">
                <a:tc>
                  <a:txBody>
                    <a:bodyPr/>
                    <a:lstStyle/>
                    <a:p>
                      <a:pPr marL="74295" algn="ctr">
                        <a:lnSpc>
                          <a:spcPts val="1225"/>
                        </a:lnSpc>
                      </a:pPr>
                      <a:r>
                        <a:rPr sz="3000" spc="-480" baseline="-15277" dirty="0">
                          <a:latin typeface="Arial MT"/>
                          <a:cs typeface="Arial MT"/>
                        </a:rPr>
                        <a:t>+</a:t>
                      </a:r>
                      <a:r>
                        <a:rPr sz="1100" dirty="0">
                          <a:latin typeface="Lucida Sans Unicode"/>
                          <a:cs typeface="Lucida Sans Unicode"/>
                        </a:rPr>
                        <a:t>• </a:t>
                      </a:r>
                      <a:r>
                        <a:rPr sz="11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Bo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us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de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97790" algn="ctr">
                        <a:lnSpc>
                          <a:spcPts val="965"/>
                        </a:lnSpc>
                      </a:pPr>
                      <a:r>
                        <a:rPr sz="1000" spc="-20" dirty="0">
                          <a:latin typeface="Calibri"/>
                          <a:cs typeface="Calibri"/>
                        </a:rPr>
                        <a:t>50%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82296">
                      <a:solidFill>
                        <a:srgbClr val="FFFFFF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R="21590" algn="ctr">
                        <a:lnSpc>
                          <a:spcPts val="1210"/>
                        </a:lnSpc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Transformation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bureaux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en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logements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82296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BBD5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406">
                <a:tc>
                  <a:txBody>
                    <a:bodyPr/>
                    <a:lstStyle/>
                    <a:p>
                      <a:pPr marL="142240">
                        <a:lnSpc>
                          <a:spcPts val="1230"/>
                        </a:lnSpc>
                      </a:pPr>
                      <a:r>
                        <a:rPr sz="3000" spc="-480" baseline="-15277" dirty="0">
                          <a:latin typeface="Arial MT"/>
                          <a:cs typeface="Arial MT"/>
                        </a:rPr>
                        <a:t>+</a:t>
                      </a:r>
                      <a:r>
                        <a:rPr sz="1100" dirty="0">
                          <a:latin typeface="Lucida Sans Unicode"/>
                          <a:cs typeface="Lucida Sans Unicode"/>
                        </a:rPr>
                        <a:t>• </a:t>
                      </a:r>
                      <a:r>
                        <a:rPr sz="1100" spc="-3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Bo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us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55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te</a:t>
                      </a:r>
                      <a:r>
                        <a:rPr sz="1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érat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ors</a:t>
                      </a:r>
                      <a:r>
                        <a:rPr sz="1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nst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r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BBD5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4" name="object 124"/>
          <p:cNvSpPr txBox="1"/>
          <p:nvPr/>
        </p:nvSpPr>
        <p:spPr>
          <a:xfrm>
            <a:off x="3673221" y="3656838"/>
            <a:ext cx="2393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latin typeface="Calibri"/>
                <a:cs typeface="Calibri"/>
              </a:rPr>
              <a:t>20%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280661" y="3701618"/>
            <a:ext cx="225869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terr</a:t>
            </a:r>
            <a:r>
              <a:rPr sz="1100" spc="-5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nu</a:t>
            </a:r>
            <a:r>
              <a:rPr sz="1100" dirty="0">
                <a:latin typeface="Calibri"/>
                <a:cs typeface="Calibri"/>
              </a:rPr>
              <a:t>,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u</a:t>
            </a:r>
            <a:r>
              <a:rPr sz="1100" dirty="0">
                <a:latin typeface="Calibri"/>
                <a:cs typeface="Calibri"/>
              </a:rPr>
              <a:t>r</a:t>
            </a:r>
            <a:r>
              <a:rPr sz="1100" spc="-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comm</a:t>
            </a:r>
            <a:r>
              <a:rPr sz="1100" spc="-5" dirty="0">
                <a:latin typeface="Calibri"/>
                <a:cs typeface="Calibri"/>
              </a:rPr>
              <a:t>un</a:t>
            </a:r>
            <a:r>
              <a:rPr sz="1100" spc="-15" dirty="0">
                <a:latin typeface="Calibri"/>
                <a:cs typeface="Calibri"/>
              </a:rPr>
              <a:t>e</a:t>
            </a:r>
            <a:r>
              <a:rPr sz="1100" dirty="0">
                <a:latin typeface="Calibri"/>
                <a:cs typeface="Calibri"/>
              </a:rPr>
              <a:t>s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PPA</a:t>
            </a:r>
            <a:r>
              <a:rPr sz="1100" spc="-6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ou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3436365" y="4006341"/>
            <a:ext cx="6743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SzPct val="110000"/>
              <a:buFont typeface="Lucida Sans Unicode"/>
              <a:buChar char="•"/>
              <a:tabLst>
                <a:tab pos="185420" algn="l"/>
              </a:tabLst>
            </a:pPr>
            <a:r>
              <a:rPr sz="1000" spc="-10" dirty="0">
                <a:latin typeface="Calibri"/>
                <a:cs typeface="Calibri"/>
              </a:rPr>
              <a:t>Exclusion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4225925" y="3921252"/>
            <a:ext cx="2404745" cy="347980"/>
          </a:xfrm>
          <a:prstGeom prst="rect">
            <a:avLst/>
          </a:prstGeom>
          <a:solidFill>
            <a:srgbClr val="DAE1F3"/>
          </a:solidFill>
        </p:spPr>
        <p:txBody>
          <a:bodyPr vert="horz" wrap="square" lIns="0" tIns="0" rIns="0" bIns="0" rtlCol="0">
            <a:spAutoFit/>
          </a:bodyPr>
          <a:lstStyle/>
          <a:p>
            <a:pPr marR="8255" algn="ctr">
              <a:lnSpc>
                <a:spcPts val="1225"/>
              </a:lnSpc>
            </a:pPr>
            <a:r>
              <a:rPr sz="1100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p</a:t>
            </a:r>
            <a:r>
              <a:rPr sz="1100" dirty="0">
                <a:latin typeface="Calibri"/>
                <a:cs typeface="Calibri"/>
              </a:rPr>
              <a:t>éra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</a:t>
            </a:r>
            <a:r>
              <a:rPr sz="1100" dirty="0">
                <a:latin typeface="Calibri"/>
                <a:cs typeface="Calibri"/>
              </a:rPr>
              <a:t>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5" dirty="0">
                <a:latin typeface="Calibri"/>
                <a:cs typeface="Calibri"/>
              </a:rPr>
              <a:t>o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spc="-15" dirty="0">
                <a:latin typeface="Calibri"/>
                <a:cs typeface="Calibri"/>
              </a:rPr>
              <a:t>s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dirty="0">
                <a:latin typeface="Calibri"/>
                <a:cs typeface="Calibri"/>
              </a:rPr>
              <a:t>r</a:t>
            </a:r>
            <a:r>
              <a:rPr sz="1100" spc="-20" dirty="0">
                <a:latin typeface="Calibri"/>
                <a:cs typeface="Calibri"/>
              </a:rPr>
              <a:t>u</a:t>
            </a:r>
            <a:r>
              <a:rPr sz="1100" spc="-15" dirty="0">
                <a:latin typeface="Calibri"/>
                <a:cs typeface="Calibri"/>
              </a:rPr>
              <a:t>c</a:t>
            </a:r>
            <a:r>
              <a:rPr sz="1100" spc="-10" dirty="0">
                <a:latin typeface="Calibri"/>
                <a:cs typeface="Calibri"/>
              </a:rPr>
              <a:t>t</a:t>
            </a:r>
            <a:r>
              <a:rPr sz="1100" spc="-15" dirty="0">
                <a:latin typeface="Calibri"/>
                <a:cs typeface="Calibri"/>
              </a:rPr>
              <a:t>i</a:t>
            </a:r>
            <a:r>
              <a:rPr sz="1100" spc="-10" dirty="0">
                <a:latin typeface="Calibri"/>
                <a:cs typeface="Calibri"/>
              </a:rPr>
              <a:t>o</a:t>
            </a:r>
            <a:r>
              <a:rPr sz="1100" dirty="0">
                <a:latin typeface="Calibri"/>
                <a:cs typeface="Calibri"/>
              </a:rPr>
              <a:t>n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</a:t>
            </a:r>
            <a:r>
              <a:rPr sz="1100" dirty="0">
                <a:latin typeface="Calibri"/>
                <a:cs typeface="Calibri"/>
              </a:rPr>
              <a:t>euve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sur</a:t>
            </a:r>
            <a:endParaRPr sz="1100">
              <a:latin typeface="Calibri"/>
              <a:cs typeface="Calibri"/>
            </a:endParaRPr>
          </a:p>
          <a:p>
            <a:pPr marR="5715" algn="ctr">
              <a:lnSpc>
                <a:spcPts val="1310"/>
              </a:lnSpc>
            </a:pPr>
            <a:r>
              <a:rPr sz="1100" dirty="0">
                <a:latin typeface="Calibri"/>
                <a:cs typeface="Calibri"/>
              </a:rPr>
              <a:t>terrain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nu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zone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non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ORT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28" name="object 128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3351276" y="3226307"/>
            <a:ext cx="248412" cy="249936"/>
          </a:xfrm>
          <a:prstGeom prst="rect">
            <a:avLst/>
          </a:prstGeom>
        </p:spPr>
      </p:pic>
      <p:pic>
        <p:nvPicPr>
          <p:cNvPr id="129" name="object 129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3351276" y="3541776"/>
            <a:ext cx="248412" cy="248412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1973579" y="2310383"/>
            <a:ext cx="3237230" cy="1922145"/>
            <a:chOff x="1973579" y="2310383"/>
            <a:chExt cx="3237230" cy="1922145"/>
          </a:xfrm>
        </p:grpSpPr>
        <p:sp>
          <p:nvSpPr>
            <p:cNvPr id="131" name="object 131"/>
            <p:cNvSpPr/>
            <p:nvPr/>
          </p:nvSpPr>
          <p:spPr>
            <a:xfrm>
              <a:off x="1973580" y="2310383"/>
              <a:ext cx="3237230" cy="267970"/>
            </a:xfrm>
            <a:custGeom>
              <a:avLst/>
              <a:gdLst/>
              <a:ahLst/>
              <a:cxnLst/>
              <a:rect l="l" t="t" r="r" b="b"/>
              <a:pathLst>
                <a:path w="3237229" h="267969">
                  <a:moveTo>
                    <a:pt x="659892" y="0"/>
                  </a:moveTo>
                  <a:lnTo>
                    <a:pt x="0" y="0"/>
                  </a:lnTo>
                  <a:lnTo>
                    <a:pt x="50165" y="12700"/>
                  </a:lnTo>
                  <a:lnTo>
                    <a:pt x="102489" y="30480"/>
                  </a:lnTo>
                  <a:lnTo>
                    <a:pt x="150368" y="53467"/>
                  </a:lnTo>
                  <a:lnTo>
                    <a:pt x="187198" y="82042"/>
                  </a:lnTo>
                  <a:lnTo>
                    <a:pt x="206756" y="116459"/>
                  </a:lnTo>
                  <a:lnTo>
                    <a:pt x="220980" y="165608"/>
                  </a:lnTo>
                  <a:lnTo>
                    <a:pt x="222504" y="182372"/>
                  </a:lnTo>
                  <a:lnTo>
                    <a:pt x="160528" y="182372"/>
                  </a:lnTo>
                  <a:lnTo>
                    <a:pt x="329819" y="267843"/>
                  </a:lnTo>
                  <a:lnTo>
                    <a:pt x="502920" y="182372"/>
                  </a:lnTo>
                  <a:lnTo>
                    <a:pt x="440817" y="182372"/>
                  </a:lnTo>
                  <a:lnTo>
                    <a:pt x="440944" y="166497"/>
                  </a:lnTo>
                  <a:lnTo>
                    <a:pt x="453644" y="115443"/>
                  </a:lnTo>
                  <a:lnTo>
                    <a:pt x="507873" y="54737"/>
                  </a:lnTo>
                  <a:lnTo>
                    <a:pt x="552958" y="29083"/>
                  </a:lnTo>
                  <a:lnTo>
                    <a:pt x="605028" y="9906"/>
                  </a:lnTo>
                  <a:lnTo>
                    <a:pt x="659892" y="0"/>
                  </a:lnTo>
                  <a:close/>
                </a:path>
                <a:path w="3237229" h="267969">
                  <a:moveTo>
                    <a:pt x="3236722" y="0"/>
                  </a:moveTo>
                  <a:lnTo>
                    <a:pt x="2576830" y="0"/>
                  </a:lnTo>
                  <a:lnTo>
                    <a:pt x="2627122" y="12700"/>
                  </a:lnTo>
                  <a:lnTo>
                    <a:pt x="2679319" y="30480"/>
                  </a:lnTo>
                  <a:lnTo>
                    <a:pt x="2727198" y="53467"/>
                  </a:lnTo>
                  <a:lnTo>
                    <a:pt x="2764155" y="82042"/>
                  </a:lnTo>
                  <a:lnTo>
                    <a:pt x="2783586" y="116459"/>
                  </a:lnTo>
                  <a:lnTo>
                    <a:pt x="2797937" y="165608"/>
                  </a:lnTo>
                  <a:lnTo>
                    <a:pt x="2799334" y="182372"/>
                  </a:lnTo>
                  <a:lnTo>
                    <a:pt x="2737358" y="182372"/>
                  </a:lnTo>
                  <a:lnTo>
                    <a:pt x="2906649" y="267843"/>
                  </a:lnTo>
                  <a:lnTo>
                    <a:pt x="3079750" y="182372"/>
                  </a:lnTo>
                  <a:lnTo>
                    <a:pt x="3017647" y="182372"/>
                  </a:lnTo>
                  <a:lnTo>
                    <a:pt x="3017774" y="166497"/>
                  </a:lnTo>
                  <a:lnTo>
                    <a:pt x="3030474" y="115443"/>
                  </a:lnTo>
                  <a:lnTo>
                    <a:pt x="3084703" y="54737"/>
                  </a:lnTo>
                  <a:lnTo>
                    <a:pt x="3129915" y="29083"/>
                  </a:lnTo>
                  <a:lnTo>
                    <a:pt x="3181858" y="9906"/>
                  </a:lnTo>
                  <a:lnTo>
                    <a:pt x="3236722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9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8227" y="3979163"/>
              <a:ext cx="252984" cy="252984"/>
            </a:xfrm>
            <a:prstGeom prst="rect">
              <a:avLst/>
            </a:prstGeom>
          </p:spPr>
        </p:pic>
      </p:grpSp>
      <p:sp>
        <p:nvSpPr>
          <p:cNvPr id="133" name="object 133"/>
          <p:cNvSpPr txBox="1"/>
          <p:nvPr/>
        </p:nvSpPr>
        <p:spPr>
          <a:xfrm>
            <a:off x="702055" y="5645302"/>
            <a:ext cx="146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C2C38"/>
                </a:solidFill>
                <a:latin typeface="Wingdings"/>
                <a:cs typeface="Wingdings"/>
              </a:rPr>
              <a:t></a:t>
            </a:r>
            <a:endParaRPr sz="1200">
              <a:latin typeface="Wingdings"/>
              <a:cs typeface="Wingdings"/>
            </a:endParaRPr>
          </a:p>
        </p:txBody>
      </p:sp>
      <p:pic>
        <p:nvPicPr>
          <p:cNvPr id="134" name="object 134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909101" y="5656970"/>
            <a:ext cx="887480" cy="161426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733831" y="5900810"/>
            <a:ext cx="982383" cy="161426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2015125" y="5656970"/>
            <a:ext cx="734700" cy="161426"/>
          </a:xfrm>
          <a:prstGeom prst="rect">
            <a:avLst/>
          </a:prstGeom>
        </p:spPr>
      </p:pic>
      <p:pic>
        <p:nvPicPr>
          <p:cNvPr id="137" name="object 137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806839" y="5948289"/>
            <a:ext cx="450904" cy="161426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2963102" y="5704449"/>
            <a:ext cx="278111" cy="113948"/>
          </a:xfrm>
          <a:prstGeom prst="rect">
            <a:avLst/>
          </a:prstGeom>
        </p:spPr>
      </p:pic>
      <p:pic>
        <p:nvPicPr>
          <p:cNvPr id="139" name="object 139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2330979" y="5900810"/>
            <a:ext cx="915406" cy="161426"/>
          </a:xfrm>
          <a:prstGeom prst="rect">
            <a:avLst/>
          </a:prstGeom>
        </p:spPr>
      </p:pic>
      <p:pic>
        <p:nvPicPr>
          <p:cNvPr id="140" name="object 140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3463242" y="5656970"/>
            <a:ext cx="1672209" cy="161426"/>
          </a:xfrm>
          <a:prstGeom prst="rect">
            <a:avLst/>
          </a:prstGeom>
        </p:spPr>
      </p:pic>
      <p:pic>
        <p:nvPicPr>
          <p:cNvPr id="141" name="object 141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3315106" y="5900810"/>
            <a:ext cx="735380" cy="161426"/>
          </a:xfrm>
          <a:prstGeom prst="rect">
            <a:avLst/>
          </a:prstGeom>
        </p:spPr>
      </p:pic>
      <p:pic>
        <p:nvPicPr>
          <p:cNvPr id="142" name="object 142"/>
          <p:cNvPicPr/>
          <p:nvPr/>
        </p:nvPicPr>
        <p:blipFill>
          <a:blip r:embed="rId10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248" y="5900810"/>
            <a:ext cx="236219" cy="161426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10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078" y="5656970"/>
            <a:ext cx="235267" cy="161426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10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463" y="5656970"/>
            <a:ext cx="140546" cy="161426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4441670" y="5900810"/>
            <a:ext cx="1445706" cy="161426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6169513" y="5656970"/>
            <a:ext cx="1140629" cy="161426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10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250" y="5900810"/>
            <a:ext cx="235267" cy="161426"/>
          </a:xfrm>
          <a:prstGeom prst="rect">
            <a:avLst/>
          </a:prstGeom>
        </p:spPr>
      </p:pic>
      <p:pic>
        <p:nvPicPr>
          <p:cNvPr id="148" name="object 148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6284169" y="5900810"/>
            <a:ext cx="997771" cy="20890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9627" y="359664"/>
              <a:ext cx="6204204" cy="3718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660" y="1037844"/>
              <a:ext cx="6476847" cy="1859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07" y="1077468"/>
              <a:ext cx="102107" cy="1066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6308" y="1037844"/>
              <a:ext cx="1187196" cy="1859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508" y="1219199"/>
              <a:ext cx="2124456" cy="1859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340" y="1219199"/>
              <a:ext cx="833627" cy="1859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912" y="1219199"/>
              <a:ext cx="161544" cy="1859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508" y="1531619"/>
              <a:ext cx="2162556" cy="1859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07" y="1571244"/>
              <a:ext cx="102107" cy="1066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1776984"/>
              <a:ext cx="809243" cy="1859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21180" y="1776984"/>
              <a:ext cx="278892" cy="1859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0796" y="1776984"/>
              <a:ext cx="3104896" cy="1859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2539" y="1776984"/>
              <a:ext cx="850391" cy="1859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303" y="1776984"/>
              <a:ext cx="2318004" cy="1859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1959863"/>
              <a:ext cx="1787652" cy="1859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8731" y="1959863"/>
              <a:ext cx="1848612" cy="18592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9620" y="1959863"/>
              <a:ext cx="2318004" cy="1859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2206752"/>
              <a:ext cx="845819" cy="18592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8424" y="2206752"/>
              <a:ext cx="1807464" cy="1859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3592" y="2206752"/>
              <a:ext cx="1287780" cy="1859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342" y="2453640"/>
              <a:ext cx="2646553" cy="18592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3695" y="2453640"/>
              <a:ext cx="2424683" cy="1859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2699003"/>
              <a:ext cx="1077467" cy="18592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8547" y="2699003"/>
              <a:ext cx="1092708" cy="1859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4012" y="2699003"/>
              <a:ext cx="4450080" cy="1859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2881884"/>
              <a:ext cx="1423416" cy="185927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851103" y="1755394"/>
            <a:ext cx="79375" cy="1583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06908" y="3128772"/>
            <a:ext cx="7602220" cy="1664335"/>
            <a:chOff x="406908" y="3128772"/>
            <a:chExt cx="7602220" cy="1664335"/>
          </a:xfrm>
        </p:grpSpPr>
        <p:pic>
          <p:nvPicPr>
            <p:cNvPr id="32" name="object 32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203" y="3128772"/>
              <a:ext cx="3361448" cy="18592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6928" y="3128772"/>
              <a:ext cx="301751" cy="18592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2479" y="3128772"/>
              <a:ext cx="2084831" cy="18592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4160" y="3128772"/>
              <a:ext cx="1394459" cy="18592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3311652"/>
              <a:ext cx="1491996" cy="18592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508" y="3867912"/>
              <a:ext cx="1039368" cy="18592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08" y="3907537"/>
              <a:ext cx="102107" cy="10667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200" y="3867912"/>
              <a:ext cx="2346960" cy="18592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4114800"/>
              <a:ext cx="1851660" cy="18592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4360163"/>
              <a:ext cx="4640580" cy="18592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4607052"/>
              <a:ext cx="2676143" cy="185928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851103" y="4030217"/>
            <a:ext cx="79375" cy="101155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06908" y="781812"/>
            <a:ext cx="11620500" cy="5873750"/>
            <a:chOff x="406908" y="781812"/>
            <a:chExt cx="11620500" cy="5873750"/>
          </a:xfrm>
        </p:grpSpPr>
        <p:pic>
          <p:nvPicPr>
            <p:cNvPr id="45" name="object 45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4853940"/>
              <a:ext cx="6327647" cy="18592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350251" y="4853940"/>
              <a:ext cx="97534" cy="18592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508" y="5411723"/>
              <a:ext cx="167639" cy="18592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08" y="5449823"/>
              <a:ext cx="102107" cy="10668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760" y="5411723"/>
              <a:ext cx="420623" cy="18592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563" y="5411723"/>
              <a:ext cx="458724" cy="18592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6088" y="5411723"/>
              <a:ext cx="91440" cy="18592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808" y="5411723"/>
              <a:ext cx="949452" cy="18592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2491" y="5411723"/>
              <a:ext cx="748283" cy="18592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5657088"/>
              <a:ext cx="6882383" cy="18592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5839968"/>
              <a:ext cx="1165860" cy="18592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254" y="6086856"/>
              <a:ext cx="3020021" cy="18592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708" y="6333744"/>
              <a:ext cx="2196083" cy="18592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6496" y="6333744"/>
              <a:ext cx="711707" cy="18592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281415" y="1595628"/>
              <a:ext cx="3745991" cy="5059680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415527" y="781812"/>
              <a:ext cx="3580129" cy="861060"/>
            </a:xfrm>
            <a:custGeom>
              <a:avLst/>
              <a:gdLst/>
              <a:ahLst/>
              <a:cxnLst/>
              <a:rect l="l" t="t" r="r" b="b"/>
              <a:pathLst>
                <a:path w="3580129" h="861060">
                  <a:moveTo>
                    <a:pt x="3579622" y="0"/>
                  </a:moveTo>
                  <a:lnTo>
                    <a:pt x="0" y="0"/>
                  </a:lnTo>
                  <a:lnTo>
                    <a:pt x="0" y="861060"/>
                  </a:lnTo>
                  <a:lnTo>
                    <a:pt x="3579622" y="861060"/>
                  </a:lnTo>
                  <a:lnTo>
                    <a:pt x="3579622" y="0"/>
                  </a:lnTo>
                  <a:close/>
                </a:path>
              </a:pathLst>
            </a:custGeom>
            <a:solidFill>
              <a:srgbClr val="CEDC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714231" y="821436"/>
              <a:ext cx="374903" cy="21945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014460" y="821436"/>
              <a:ext cx="620268" cy="21945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7003" y="847344"/>
              <a:ext cx="419100" cy="18745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2284" y="847344"/>
              <a:ext cx="865631" cy="18745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8667" y="847344"/>
              <a:ext cx="1132331" cy="18745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7655" y="1037844"/>
              <a:ext cx="3169920" cy="36880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7900" y="1403604"/>
              <a:ext cx="789431" cy="185927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851103" y="5635853"/>
            <a:ext cx="79375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200" dirty="0">
                <a:solidFill>
                  <a:srgbClr val="404040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1364" y="5960364"/>
            <a:ext cx="1921764" cy="7787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95300" y="1022603"/>
            <a:ext cx="5897245" cy="279400"/>
            <a:chOff x="495300" y="1022603"/>
            <a:chExt cx="5897245" cy="2794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300" y="1022603"/>
              <a:ext cx="4888992" cy="2788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9079" y="1118773"/>
              <a:ext cx="983422" cy="13463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4827" y="1372440"/>
            <a:ext cx="1133821" cy="22119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99141" y="1372440"/>
            <a:ext cx="716622" cy="2308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65827" y="1372440"/>
            <a:ext cx="1319794" cy="18272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17847" y="1372440"/>
            <a:ext cx="902193" cy="18272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71307" y="1372440"/>
            <a:ext cx="1218513" cy="21157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4931" y="1741511"/>
            <a:ext cx="105948" cy="961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3419" y="1683809"/>
            <a:ext cx="477761" cy="17310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62295" y="1674192"/>
            <a:ext cx="373126" cy="18272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17548" y="1674192"/>
            <a:ext cx="1658033" cy="18272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482574" y="1741511"/>
            <a:ext cx="103163" cy="961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82356" y="1674192"/>
            <a:ext cx="266462" cy="18272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054602" y="1674192"/>
            <a:ext cx="952500" cy="21157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105775" y="1674192"/>
            <a:ext cx="1285189" cy="18272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95300" y="1975944"/>
            <a:ext cx="3231164" cy="23080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834783" y="1975944"/>
            <a:ext cx="2557769" cy="18272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04748" y="2277696"/>
            <a:ext cx="274015" cy="18272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60323" y="2277696"/>
            <a:ext cx="972845" cy="22119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53085" y="995934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3085" y="2869184"/>
            <a:ext cx="6263005" cy="299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50">
              <a:latin typeface="Times New Roman"/>
              <a:cs typeface="Times New Roman"/>
            </a:endParaRPr>
          </a:p>
          <a:p>
            <a:pPr marL="241300" indent="-229235">
              <a:lnSpc>
                <a:spcPct val="100000"/>
              </a:lnSpc>
              <a:buFont typeface="Arial MT"/>
              <a:buChar char="•"/>
              <a:tabLst>
                <a:tab pos="241300" algn="l"/>
                <a:tab pos="241935" algn="l"/>
                <a:tab pos="6249035" algn="l"/>
              </a:tabLst>
            </a:pPr>
            <a:r>
              <a:rPr sz="1800" u="sng" dirty="0">
                <a:uFill>
                  <a:solidFill>
                    <a:srgbClr val="0461C1"/>
                  </a:solidFill>
                </a:uFill>
                <a:latin typeface="Times New Roman"/>
                <a:cs typeface="Times New Roman"/>
                <a:hlinkClick r:id="rId22"/>
              </a:rPr>
              <a:t> 	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3085" y="5905296"/>
            <a:ext cx="106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•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14487" y="5987585"/>
            <a:ext cx="412529" cy="17310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487658" y="6045287"/>
            <a:ext cx="103163" cy="9616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153808" y="5977968"/>
            <a:ext cx="782351" cy="1827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344646" y="6026053"/>
            <a:ext cx="46892" cy="134637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495300" y="5977968"/>
            <a:ext cx="5859780" cy="532765"/>
            <a:chOff x="495300" y="5977968"/>
            <a:chExt cx="5859780" cy="532765"/>
          </a:xfrm>
        </p:grpSpPr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4423" y="6279720"/>
              <a:ext cx="554568" cy="23080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95300" y="6472429"/>
              <a:ext cx="5757545" cy="18415"/>
            </a:xfrm>
            <a:custGeom>
              <a:avLst/>
              <a:gdLst/>
              <a:ahLst/>
              <a:cxnLst/>
              <a:rect l="l" t="t" r="r" b="b"/>
              <a:pathLst>
                <a:path w="5757545" h="18414">
                  <a:moveTo>
                    <a:pt x="5757164" y="0"/>
                  </a:moveTo>
                  <a:lnTo>
                    <a:pt x="0" y="0"/>
                  </a:lnTo>
                  <a:lnTo>
                    <a:pt x="0" y="17880"/>
                  </a:lnTo>
                  <a:lnTo>
                    <a:pt x="5757164" y="17880"/>
                  </a:lnTo>
                  <a:lnTo>
                    <a:pt x="5757164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77468" y="6231636"/>
              <a:ext cx="121919" cy="27889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38427" y="6231636"/>
              <a:ext cx="227075" cy="27889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9304" y="6231636"/>
              <a:ext cx="711708" cy="27889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22703" y="6231636"/>
              <a:ext cx="106680" cy="2788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876044" y="6231636"/>
              <a:ext cx="1040892" cy="27889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01111" y="6231636"/>
              <a:ext cx="115824" cy="27889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499551" y="5977968"/>
              <a:ext cx="585053" cy="23080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59023" y="6231636"/>
              <a:ext cx="641603" cy="27889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372611" y="6231636"/>
              <a:ext cx="121920" cy="27889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632959" y="5997202"/>
              <a:ext cx="492556" cy="16348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3572" y="6231636"/>
              <a:ext cx="1981200" cy="27889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320284" y="6231636"/>
              <a:ext cx="149351" cy="27889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678972" y="6045287"/>
              <a:ext cx="106619" cy="9616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394959" y="6231636"/>
              <a:ext cx="510539" cy="27889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777484" y="6231636"/>
              <a:ext cx="140208" cy="27889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847588" y="6231636"/>
              <a:ext cx="507491" cy="278892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14363" y="3611197"/>
            <a:ext cx="1496462" cy="18272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292463" y="3611197"/>
            <a:ext cx="951139" cy="18272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505625" y="3659281"/>
            <a:ext cx="248801" cy="13463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035912" y="3659281"/>
            <a:ext cx="579801" cy="134637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4893971" y="3611197"/>
            <a:ext cx="850075" cy="221190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018699" y="3611197"/>
            <a:ext cx="373125" cy="182722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542370" y="4224317"/>
            <a:ext cx="483615" cy="173105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495300" y="3912948"/>
            <a:ext cx="6044565" cy="834390"/>
            <a:chOff x="495300" y="3912948"/>
            <a:chExt cx="6044565" cy="834390"/>
          </a:xfrm>
        </p:grpSpPr>
        <p:pic>
          <p:nvPicPr>
            <p:cNvPr id="57" name="object 5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04821" y="3912948"/>
              <a:ext cx="5875068" cy="23080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174492" y="4166615"/>
              <a:ext cx="3275076" cy="27889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333744" y="4166615"/>
              <a:ext cx="124967" cy="27889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14368" y="4214700"/>
              <a:ext cx="648331" cy="23080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03401" y="4214700"/>
              <a:ext cx="1114425" cy="23080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95300" y="4468367"/>
              <a:ext cx="6044184" cy="278892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2586557" y="4818204"/>
            <a:ext cx="691532" cy="182722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3388620" y="4818204"/>
            <a:ext cx="2991927" cy="230807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495300" y="4818204"/>
            <a:ext cx="1988820" cy="532765"/>
            <a:chOff x="495300" y="4818204"/>
            <a:chExt cx="1988820" cy="532765"/>
          </a:xfrm>
        </p:grpSpPr>
        <p:pic>
          <p:nvPicPr>
            <p:cNvPr id="66" name="object 6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14375" y="4818204"/>
              <a:ext cx="1259010" cy="21157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781871" y="4827821"/>
              <a:ext cx="122971" cy="16348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008967" y="4837438"/>
              <a:ext cx="341254" cy="16348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363958" y="4952842"/>
              <a:ext cx="46892" cy="4808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415539" y="4818204"/>
              <a:ext cx="68275" cy="22119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95300" y="5119956"/>
              <a:ext cx="611475" cy="18272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95300" y="5312690"/>
              <a:ext cx="1420495" cy="18415"/>
            </a:xfrm>
            <a:custGeom>
              <a:avLst/>
              <a:gdLst/>
              <a:ahLst/>
              <a:cxnLst/>
              <a:rect l="l" t="t" r="r" b="b"/>
              <a:pathLst>
                <a:path w="1420495" h="18414">
                  <a:moveTo>
                    <a:pt x="1420240" y="0"/>
                  </a:moveTo>
                  <a:lnTo>
                    <a:pt x="0" y="0"/>
                  </a:lnTo>
                  <a:lnTo>
                    <a:pt x="0" y="17880"/>
                  </a:lnTo>
                  <a:lnTo>
                    <a:pt x="1420240" y="17880"/>
                  </a:lnTo>
                  <a:lnTo>
                    <a:pt x="1420240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179576" y="5071871"/>
              <a:ext cx="841248" cy="27889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915667" y="5071871"/>
              <a:ext cx="121919" cy="278892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495300" y="319002"/>
            <a:ext cx="11526520" cy="6350635"/>
            <a:chOff x="495300" y="319002"/>
            <a:chExt cx="11526520" cy="6350635"/>
          </a:xfrm>
        </p:grpSpPr>
        <p:pic>
          <p:nvPicPr>
            <p:cNvPr id="76" name="object 76"/>
            <p:cNvPicPr/>
            <p:nvPr/>
          </p:nvPicPr>
          <p:blipFill>
            <a:blip r:embed="rId6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2657855"/>
              <a:ext cx="6027420" cy="27889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2959608"/>
              <a:ext cx="1347215" cy="278891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95300" y="3200425"/>
              <a:ext cx="1466215" cy="18415"/>
            </a:xfrm>
            <a:custGeom>
              <a:avLst/>
              <a:gdLst/>
              <a:ahLst/>
              <a:cxnLst/>
              <a:rect l="l" t="t" r="r" b="b"/>
              <a:pathLst>
                <a:path w="1466214" h="18414">
                  <a:moveTo>
                    <a:pt x="1465961" y="0"/>
                  </a:moveTo>
                  <a:lnTo>
                    <a:pt x="0" y="0"/>
                  </a:lnTo>
                  <a:lnTo>
                    <a:pt x="0" y="17881"/>
                  </a:lnTo>
                  <a:lnTo>
                    <a:pt x="1465961" y="17881"/>
                  </a:lnTo>
                  <a:lnTo>
                    <a:pt x="1465961" y="0"/>
                  </a:lnTo>
                  <a:close/>
                </a:path>
              </a:pathLst>
            </a:custGeom>
            <a:solidFill>
              <a:srgbClr val="046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840991" y="2959608"/>
              <a:ext cx="3578352" cy="27889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297423" y="2959608"/>
              <a:ext cx="121920" cy="27889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462015" y="2959608"/>
              <a:ext cx="1046988" cy="27889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95300" y="3261359"/>
              <a:ext cx="6028944" cy="27889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515100" y="1150620"/>
              <a:ext cx="2496311" cy="174193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653" y="319002"/>
              <a:ext cx="7909070" cy="36374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779764" y="726947"/>
              <a:ext cx="3235452" cy="389229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504176" y="3794759"/>
              <a:ext cx="4517135" cy="28742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7183" y="2459735"/>
              <a:ext cx="5807964" cy="6812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7183" y="3061716"/>
              <a:ext cx="5596127" cy="6827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492" y="118870"/>
            <a:ext cx="11946890" cy="6620509"/>
            <a:chOff x="126492" y="118870"/>
            <a:chExt cx="11946890" cy="662050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492" y="118870"/>
              <a:ext cx="11946636" cy="66202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9744" y="1688591"/>
              <a:ext cx="5654039" cy="496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8195" y="2398775"/>
              <a:ext cx="5675376" cy="31516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1364" y="5960364"/>
            <a:ext cx="1921764" cy="7787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15339" y="4347971"/>
            <a:ext cx="9149080" cy="2185670"/>
          </a:xfrm>
          <a:prstGeom prst="rect">
            <a:avLst/>
          </a:prstGeom>
          <a:solidFill>
            <a:srgbClr val="F0F0F0"/>
          </a:solidFill>
        </p:spPr>
        <p:txBody>
          <a:bodyPr vert="horz" wrap="square" lIns="0" tIns="215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70"/>
              </a:spcBef>
            </a:pPr>
            <a:r>
              <a:rPr sz="1600" spc="-5" dirty="0">
                <a:latin typeface="Calibri"/>
                <a:cs typeface="Calibri"/>
              </a:rPr>
              <a:t>«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L'atteinte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des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objectifs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mentionnés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au</a:t>
            </a:r>
            <a:r>
              <a:rPr sz="1600" spc="-10" dirty="0">
                <a:latin typeface="Calibri"/>
                <a:cs typeface="Calibri"/>
              </a:rPr>
              <a:t> 6°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bis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l'article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L.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101-2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(article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192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loi climat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résilience)</a:t>
            </a:r>
            <a:endParaRPr sz="16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latin typeface="Calibri"/>
                <a:cs typeface="Calibri"/>
              </a:rPr>
              <a:t>résulte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l'équilibre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entre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715"/>
              </a:spcBef>
            </a:pPr>
            <a:r>
              <a:rPr sz="1400" dirty="0">
                <a:latin typeface="Calibri"/>
                <a:cs typeface="Calibri"/>
              </a:rPr>
              <a:t>«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1°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maîtrise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l'étalement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urbain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;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«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2°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renouvellement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urbain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;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«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3°</a:t>
            </a:r>
            <a:r>
              <a:rPr sz="1400" spc="-10" dirty="0">
                <a:latin typeface="Calibri"/>
                <a:cs typeface="Calibri"/>
              </a:rPr>
              <a:t> L'optimisation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densité des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espaces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urbanisés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;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«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4°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qualité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urbaine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;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«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5°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La préservation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et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restauration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biodiversité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et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20" dirty="0">
                <a:latin typeface="Calibri"/>
                <a:cs typeface="Calibri"/>
              </a:rPr>
              <a:t>nature</a:t>
            </a:r>
            <a:r>
              <a:rPr sz="1400" spc="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ville ;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«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6°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protection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sols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 espaces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naturels,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agricoles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et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forestiers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;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«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7°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renaturation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sols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artificialisés.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»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2187" y="631180"/>
            <a:ext cx="5114925" cy="678180"/>
            <a:chOff x="742187" y="631180"/>
            <a:chExt cx="5114925" cy="67818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061" y="631180"/>
              <a:ext cx="5091542" cy="3121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187" y="937260"/>
              <a:ext cx="2517648" cy="3718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0211" y="937260"/>
              <a:ext cx="1293876" cy="37185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86257" y="1589024"/>
            <a:ext cx="10795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" dirty="0">
                <a:latin typeface="Arial MT"/>
                <a:cs typeface="Arial MT"/>
              </a:rPr>
              <a:t>•</a:t>
            </a:r>
            <a:endParaRPr sz="185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80872" y="1660651"/>
            <a:ext cx="10652760" cy="811530"/>
            <a:chOff x="880872" y="1660651"/>
            <a:chExt cx="10652760" cy="81153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925" y="1660651"/>
              <a:ext cx="4077444" cy="241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0872" y="1897379"/>
              <a:ext cx="188975" cy="2895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5360" y="1897379"/>
              <a:ext cx="1254252" cy="2895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3224" y="1897379"/>
              <a:ext cx="2100072" cy="2895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21480" y="1897379"/>
              <a:ext cx="435863" cy="2895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24123" y="1708911"/>
              <a:ext cx="114953" cy="1447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48656" y="1660651"/>
              <a:ext cx="931095" cy="1930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29933" y="1660651"/>
              <a:ext cx="180975" cy="1930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99431" y="1897379"/>
              <a:ext cx="1854708" cy="2895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99275" y="1897379"/>
              <a:ext cx="528827" cy="2895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83907" y="1897379"/>
              <a:ext cx="1027176" cy="2895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62078" y="1670303"/>
              <a:ext cx="2158601" cy="1833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869936" y="1897379"/>
              <a:ext cx="3663696" cy="2895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80872" y="2182367"/>
              <a:ext cx="918972" cy="2895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29739" y="2182367"/>
              <a:ext cx="429768" cy="2895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078736" y="2182367"/>
              <a:ext cx="379475" cy="2895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95727" y="2182367"/>
              <a:ext cx="515112" cy="2895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43783" y="2182367"/>
              <a:ext cx="1345692" cy="2895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069079" y="2182367"/>
              <a:ext cx="152400" cy="289560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660" y="1658353"/>
            <a:ext cx="2452870" cy="188443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486257" y="2742945"/>
            <a:ext cx="107950" cy="1219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spc="-5" dirty="0">
                <a:latin typeface="Arial MT"/>
                <a:cs typeface="Arial MT"/>
              </a:rPr>
              <a:t>•</a:t>
            </a:r>
            <a:endParaRPr sz="185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50" spc="-5" dirty="0">
                <a:latin typeface="Arial MT"/>
                <a:cs typeface="Arial MT"/>
              </a:rPr>
              <a:t>•</a:t>
            </a:r>
            <a:endParaRPr sz="1850">
              <a:latin typeface="Arial MT"/>
              <a:cs typeface="Arial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90376" y="2814320"/>
            <a:ext cx="1406624" cy="2413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2404138" y="2814320"/>
            <a:ext cx="1354604" cy="19303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870209" y="2814320"/>
            <a:ext cx="2287428" cy="19303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251828" y="2814320"/>
            <a:ext cx="1028700" cy="19303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390651" y="2814320"/>
            <a:ext cx="2544972" cy="24130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029832" y="2814320"/>
            <a:ext cx="276460" cy="19303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0412344" y="2799159"/>
            <a:ext cx="599778" cy="20302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1119470" y="2799159"/>
            <a:ext cx="304312" cy="203025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99890" y="3103959"/>
            <a:ext cx="1426354" cy="203025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2406857" y="3070860"/>
            <a:ext cx="1045210" cy="289560"/>
            <a:chOff x="2406857" y="3070860"/>
            <a:chExt cx="1045210" cy="289560"/>
          </a:xfrm>
        </p:grpSpPr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406857" y="3119120"/>
              <a:ext cx="192116" cy="2316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28053" y="3128772"/>
              <a:ext cx="445685" cy="18338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89147" y="3225292"/>
              <a:ext cx="76635" cy="2895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156203" y="3070860"/>
              <a:ext cx="286511" cy="28956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99459" y="3070860"/>
              <a:ext cx="152400" cy="289560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899926" y="3693667"/>
            <a:ext cx="3173095" cy="525145"/>
            <a:chOff x="899926" y="3693667"/>
            <a:chExt cx="3173095" cy="525145"/>
          </a:xfrm>
        </p:grpSpPr>
        <p:pic>
          <p:nvPicPr>
            <p:cNvPr id="47" name="object 4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99926" y="3693667"/>
              <a:ext cx="3172558" cy="1930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278795" y="3977131"/>
              <a:ext cx="592697" cy="2316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887980" y="4083303"/>
              <a:ext cx="76635" cy="2895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955036" y="3928871"/>
              <a:ext cx="268224" cy="28956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89147" y="3928871"/>
              <a:ext cx="112775" cy="28956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145536" y="3928871"/>
              <a:ext cx="219456" cy="28956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55263" y="3928871"/>
              <a:ext cx="152400" cy="289560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4218794" y="3693667"/>
            <a:ext cx="950626" cy="193039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5323332" y="3645408"/>
            <a:ext cx="6250305" cy="289560"/>
            <a:chOff x="5323332" y="3645408"/>
            <a:chExt cx="6250305" cy="289560"/>
          </a:xfrm>
        </p:grpSpPr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323332" y="3645408"/>
              <a:ext cx="2203704" cy="28956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562088" y="3645408"/>
              <a:ext cx="4011167" cy="289560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899922" y="3977132"/>
            <a:ext cx="1304925" cy="193039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8561831" y="295656"/>
            <a:ext cx="3223260" cy="10469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51364" y="5960364"/>
            <a:ext cx="1921764" cy="77876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20164" y="220167"/>
            <a:ext cx="817054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u="none" spc="-5" dirty="0">
                <a:solidFill>
                  <a:srgbClr val="005C55"/>
                </a:solidFill>
                <a:latin typeface="Calibri"/>
                <a:cs typeface="Calibri"/>
              </a:rPr>
              <a:t>Dispositions</a:t>
            </a:r>
            <a:r>
              <a:rPr sz="2600" b="1" u="none" spc="-50" dirty="0">
                <a:solidFill>
                  <a:srgbClr val="005C55"/>
                </a:solidFill>
                <a:latin typeface="Calibri"/>
                <a:cs typeface="Calibri"/>
              </a:rPr>
              <a:t> </a:t>
            </a:r>
            <a:r>
              <a:rPr sz="2600" b="1" u="none" spc="-15" dirty="0">
                <a:solidFill>
                  <a:srgbClr val="005C55"/>
                </a:solidFill>
                <a:latin typeface="Calibri"/>
                <a:cs typeface="Calibri"/>
              </a:rPr>
              <a:t>législatives</a:t>
            </a:r>
            <a:r>
              <a:rPr sz="2600" b="1" u="none" spc="5" dirty="0">
                <a:solidFill>
                  <a:srgbClr val="005C55"/>
                </a:solidFill>
                <a:latin typeface="Calibri"/>
                <a:cs typeface="Calibri"/>
              </a:rPr>
              <a:t> </a:t>
            </a:r>
            <a:r>
              <a:rPr sz="2600" b="1" u="none" dirty="0">
                <a:solidFill>
                  <a:srgbClr val="005C55"/>
                </a:solidFill>
                <a:latin typeface="Calibri"/>
                <a:cs typeface="Calibri"/>
              </a:rPr>
              <a:t>sur</a:t>
            </a:r>
            <a:r>
              <a:rPr sz="2600" b="1" u="none" spc="5" dirty="0">
                <a:solidFill>
                  <a:srgbClr val="005C55"/>
                </a:solidFill>
                <a:latin typeface="Calibri"/>
                <a:cs typeface="Calibri"/>
              </a:rPr>
              <a:t> </a:t>
            </a:r>
            <a:r>
              <a:rPr sz="2600" b="1" u="none" spc="-5" dirty="0">
                <a:solidFill>
                  <a:srgbClr val="005C55"/>
                </a:solidFill>
                <a:latin typeface="Calibri"/>
                <a:cs typeface="Calibri"/>
              </a:rPr>
              <a:t>la</a:t>
            </a:r>
            <a:r>
              <a:rPr sz="2600" b="1" u="none" spc="5" dirty="0">
                <a:solidFill>
                  <a:srgbClr val="005C55"/>
                </a:solidFill>
                <a:latin typeface="Calibri"/>
                <a:cs typeface="Calibri"/>
              </a:rPr>
              <a:t> </a:t>
            </a:r>
            <a:r>
              <a:rPr sz="2600" b="1" u="none" spc="-15" dirty="0">
                <a:solidFill>
                  <a:srgbClr val="005C55"/>
                </a:solidFill>
                <a:latin typeface="Calibri"/>
                <a:cs typeface="Calibri"/>
              </a:rPr>
              <a:t>définition</a:t>
            </a:r>
            <a:r>
              <a:rPr sz="2600" b="1" u="none" spc="60" dirty="0">
                <a:solidFill>
                  <a:srgbClr val="005C55"/>
                </a:solidFill>
                <a:latin typeface="Calibri"/>
                <a:cs typeface="Calibri"/>
              </a:rPr>
              <a:t> </a:t>
            </a:r>
            <a:r>
              <a:rPr sz="2600" b="1" u="none" spc="-5" dirty="0">
                <a:solidFill>
                  <a:srgbClr val="005C55"/>
                </a:solidFill>
                <a:latin typeface="Calibri"/>
                <a:cs typeface="Calibri"/>
              </a:rPr>
              <a:t>de</a:t>
            </a:r>
            <a:r>
              <a:rPr sz="2600" b="1" u="none" spc="20" dirty="0">
                <a:solidFill>
                  <a:srgbClr val="005C55"/>
                </a:solidFill>
                <a:latin typeface="Calibri"/>
                <a:cs typeface="Calibri"/>
              </a:rPr>
              <a:t> </a:t>
            </a:r>
            <a:r>
              <a:rPr sz="2600" b="1" u="none" spc="-15" dirty="0">
                <a:solidFill>
                  <a:srgbClr val="005C55"/>
                </a:solidFill>
                <a:latin typeface="Calibri"/>
                <a:cs typeface="Calibri"/>
              </a:rPr>
              <a:t>l’artificialisation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20171" y="196595"/>
            <a:ext cx="1333500" cy="13335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25907" y="925448"/>
            <a:ext cx="5657215" cy="3265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latin typeface="Calibri"/>
                <a:cs typeface="Calibri"/>
              </a:rPr>
              <a:t>Définitions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et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suivi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(article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L.101-2-1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code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de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l’urbanisme)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« </a:t>
            </a:r>
            <a:r>
              <a:rPr sz="1400" spc="-5" dirty="0">
                <a:latin typeface="Calibri"/>
                <a:cs typeface="Calibri"/>
              </a:rPr>
              <a:t>L'artificialisation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est</a:t>
            </a:r>
            <a:r>
              <a:rPr sz="1400" spc="-10" dirty="0">
                <a:latin typeface="Calibri"/>
                <a:cs typeface="Calibri"/>
              </a:rPr>
              <a:t> définie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comme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l'altération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durable</a:t>
            </a:r>
            <a:r>
              <a:rPr sz="1400" u="sng" spc="2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1400" u="sng" spc="30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tout</a:t>
            </a:r>
            <a:r>
              <a:rPr sz="1400" u="sng" spc="2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ou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partie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des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fonctions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écologiques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d'un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sol</a:t>
            </a:r>
            <a:r>
              <a:rPr sz="1400" dirty="0">
                <a:latin typeface="Calibri"/>
                <a:cs typeface="Calibri"/>
              </a:rPr>
              <a:t>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particulier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ses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fonctions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biologiques,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hydriques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et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climatiques,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ainsi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que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son</a:t>
            </a:r>
            <a:r>
              <a:rPr sz="1400" spc="3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potentiel </a:t>
            </a:r>
            <a:r>
              <a:rPr sz="1400" spc="-5" dirty="0">
                <a:latin typeface="Calibri"/>
                <a:cs typeface="Calibri"/>
              </a:rPr>
              <a:t> agronomique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par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occupation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usage.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« </a:t>
            </a:r>
            <a:r>
              <a:rPr sz="1400" spc="-5" dirty="0">
                <a:latin typeface="Calibri"/>
                <a:cs typeface="Calibri"/>
              </a:rPr>
              <a:t>La </a:t>
            </a:r>
            <a:r>
              <a:rPr sz="1400" spc="-20" dirty="0">
                <a:latin typeface="Calibri"/>
                <a:cs typeface="Calibri"/>
              </a:rPr>
              <a:t>renaturation </a:t>
            </a:r>
            <a:r>
              <a:rPr sz="1400" dirty="0">
                <a:latin typeface="Calibri"/>
                <a:cs typeface="Calibri"/>
              </a:rPr>
              <a:t>d'un sol, ou </a:t>
            </a:r>
            <a:r>
              <a:rPr sz="1400" spc="-5" dirty="0">
                <a:latin typeface="Calibri"/>
                <a:cs typeface="Calibri"/>
              </a:rPr>
              <a:t>désartificialisation, </a:t>
            </a:r>
            <a:r>
              <a:rPr sz="1400" spc="-15" dirty="0">
                <a:latin typeface="Calibri"/>
                <a:cs typeface="Calibri"/>
              </a:rPr>
              <a:t>consiste </a:t>
            </a:r>
            <a:r>
              <a:rPr sz="1400" spc="-5" dirty="0">
                <a:latin typeface="Calibri"/>
                <a:cs typeface="Calibri"/>
              </a:rPr>
              <a:t>en </a:t>
            </a:r>
            <a:r>
              <a:rPr sz="1400" dirty="0">
                <a:latin typeface="Calibri"/>
                <a:cs typeface="Calibri"/>
              </a:rPr>
              <a:t>des actions </a:t>
            </a:r>
            <a:r>
              <a:rPr sz="1400" spc="15" dirty="0">
                <a:latin typeface="Calibri"/>
                <a:cs typeface="Calibri"/>
              </a:rPr>
              <a:t>ou 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opérations</a:t>
            </a:r>
            <a:r>
              <a:rPr sz="1400" spc="-5" dirty="0">
                <a:latin typeface="Calibri"/>
                <a:cs typeface="Calibri"/>
              </a:rPr>
              <a:t> de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restauration</a:t>
            </a:r>
            <a:r>
              <a:rPr sz="1400" spc="27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 </a:t>
            </a:r>
            <a:r>
              <a:rPr sz="1400" spc="-10" dirty="0">
                <a:latin typeface="Calibri"/>
                <a:cs typeface="Calibri"/>
              </a:rPr>
              <a:t>d'amélioration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 </a:t>
            </a:r>
            <a:r>
              <a:rPr sz="1400" spc="-10" dirty="0">
                <a:latin typeface="Calibri"/>
                <a:cs typeface="Calibri"/>
              </a:rPr>
              <a:t>fonctionnalité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d'un </a:t>
            </a:r>
            <a:r>
              <a:rPr sz="1400" dirty="0">
                <a:latin typeface="Calibri"/>
                <a:cs typeface="Calibri"/>
              </a:rPr>
              <a:t> sol,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ayant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pour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effet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transformer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dirty="0">
                <a:latin typeface="Calibri"/>
                <a:cs typeface="Calibri"/>
              </a:rPr>
              <a:t> sol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artificialisé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</a:t>
            </a:r>
            <a:r>
              <a:rPr sz="1400" dirty="0">
                <a:latin typeface="Calibri"/>
                <a:cs typeface="Calibri"/>
              </a:rPr>
              <a:t> sol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non </a:t>
            </a:r>
            <a:r>
              <a:rPr sz="1400" dirty="0">
                <a:latin typeface="Calibri"/>
                <a:cs typeface="Calibri"/>
              </a:rPr>
              <a:t> artificialisé.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»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12700" marR="9525" algn="just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«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L'artificialisation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nette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des</a:t>
            </a:r>
            <a:r>
              <a:rPr sz="1400" dirty="0">
                <a:latin typeface="Calibri"/>
                <a:cs typeface="Calibri"/>
              </a:rPr>
              <a:t> sols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est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définie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comme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solde</a:t>
            </a:r>
            <a:r>
              <a:rPr sz="14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l'artificialisation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et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 la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renaturation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des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sols </a:t>
            </a:r>
            <a:r>
              <a:rPr sz="1400" spc="-20" dirty="0">
                <a:latin typeface="Calibri"/>
                <a:cs typeface="Calibri"/>
              </a:rPr>
              <a:t>constatées </a:t>
            </a:r>
            <a:r>
              <a:rPr sz="1400" spc="-5" dirty="0">
                <a:latin typeface="Calibri"/>
                <a:cs typeface="Calibri"/>
              </a:rPr>
              <a:t>sur un </a:t>
            </a:r>
            <a:r>
              <a:rPr sz="1400" spc="-10" dirty="0">
                <a:latin typeface="Calibri"/>
                <a:cs typeface="Calibri"/>
              </a:rPr>
              <a:t>périmètre </a:t>
            </a:r>
            <a:r>
              <a:rPr sz="1400" spc="-30" dirty="0">
                <a:latin typeface="Calibri"/>
                <a:cs typeface="Calibri"/>
              </a:rPr>
              <a:t>et 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sur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une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période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donnés.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5907" y="4402327"/>
            <a:ext cx="560514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«</a:t>
            </a:r>
            <a:r>
              <a:rPr sz="1400" spc="185" dirty="0">
                <a:latin typeface="Calibri"/>
                <a:cs typeface="Calibri"/>
              </a:rPr>
              <a:t>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Au</a:t>
            </a:r>
            <a:r>
              <a:rPr sz="1400" u="sng" spc="19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sein</a:t>
            </a:r>
            <a:r>
              <a:rPr sz="1400" u="sng" spc="18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des</a:t>
            </a:r>
            <a:r>
              <a:rPr sz="1400" u="sng" spc="2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documents</a:t>
            </a:r>
            <a:r>
              <a:rPr sz="1400" u="sng" spc="1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1400" u="sng" spc="2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planification</a:t>
            </a:r>
            <a:r>
              <a:rPr sz="1400" u="sng" spc="1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et</a:t>
            </a:r>
            <a:r>
              <a:rPr sz="1400" u="sng" spc="2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d'urbanisme</a:t>
            </a:r>
            <a:r>
              <a:rPr sz="1400" spc="-5" dirty="0">
                <a:latin typeface="Calibri"/>
                <a:cs typeface="Calibri"/>
              </a:rPr>
              <a:t>,</a:t>
            </a:r>
            <a:r>
              <a:rPr sz="1400" spc="17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(…)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ces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objectifs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sont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fixés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et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évalués en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considérant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comme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5907" y="4829047"/>
            <a:ext cx="5654040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715" indent="-342900" algn="just">
              <a:lnSpc>
                <a:spcPct val="100000"/>
              </a:lnSpc>
              <a:spcBef>
                <a:spcPts val="100"/>
              </a:spcBef>
              <a:buAutoNum type="alphaLcParenR"/>
              <a:tabLst>
                <a:tab pos="355600" algn="l"/>
              </a:tabLst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Artificialisée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surface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dont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sols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sont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soit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imperméabilisés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raison</a:t>
            </a:r>
            <a:r>
              <a:rPr sz="1400" spc="-5" dirty="0">
                <a:latin typeface="Calibri"/>
                <a:cs typeface="Calibri"/>
              </a:rPr>
              <a:t> du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bâti</a:t>
            </a:r>
            <a:r>
              <a:rPr sz="1400" dirty="0">
                <a:latin typeface="Calibri"/>
                <a:cs typeface="Calibri"/>
              </a:rPr>
              <a:t> ou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d'un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revêtement,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soit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stabilisés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et</a:t>
            </a:r>
            <a:r>
              <a:rPr sz="1400" spc="-10" dirty="0">
                <a:latin typeface="Calibri"/>
                <a:cs typeface="Calibri"/>
              </a:rPr>
              <a:t> compactés,</a:t>
            </a:r>
            <a:r>
              <a:rPr sz="1400" spc="-5" dirty="0">
                <a:latin typeface="Calibri"/>
                <a:cs typeface="Calibri"/>
              </a:rPr>
              <a:t> soit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constitués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matériaux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composites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;</a:t>
            </a:r>
            <a:endParaRPr sz="14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"/>
              </a:spcBef>
              <a:buAutoNum type="alphaLcParenR"/>
              <a:tabLst>
                <a:tab pos="355600" algn="l"/>
              </a:tabLst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Non </a:t>
            </a:r>
            <a:r>
              <a:rPr sz="14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artificialisée</a:t>
            </a:r>
            <a:r>
              <a:rPr sz="1400" dirty="0">
                <a:latin typeface="Calibri"/>
                <a:cs typeface="Calibri"/>
              </a:rPr>
              <a:t> une </a:t>
            </a:r>
            <a:r>
              <a:rPr sz="1400" spc="-10" dirty="0">
                <a:latin typeface="Calibri"/>
                <a:cs typeface="Calibri"/>
              </a:rPr>
              <a:t>surface </a:t>
            </a:r>
            <a:r>
              <a:rPr sz="1400" spc="-5" dirty="0">
                <a:latin typeface="Calibri"/>
                <a:cs typeface="Calibri"/>
              </a:rPr>
              <a:t>soit </a:t>
            </a:r>
            <a:r>
              <a:rPr sz="1400" spc="-10" dirty="0">
                <a:latin typeface="Calibri"/>
                <a:cs typeface="Calibri"/>
              </a:rPr>
              <a:t>naturelle, </a:t>
            </a:r>
            <a:r>
              <a:rPr sz="1400" spc="-5" dirty="0">
                <a:latin typeface="Calibri"/>
                <a:cs typeface="Calibri"/>
              </a:rPr>
              <a:t>nue </a:t>
            </a:r>
            <a:r>
              <a:rPr sz="1400" dirty="0">
                <a:latin typeface="Calibri"/>
                <a:cs typeface="Calibri"/>
              </a:rPr>
              <a:t>ou </a:t>
            </a:r>
            <a:r>
              <a:rPr sz="1400" spc="-15" dirty="0">
                <a:latin typeface="Calibri"/>
                <a:cs typeface="Calibri"/>
              </a:rPr>
              <a:t>couverte </a:t>
            </a:r>
            <a:r>
              <a:rPr sz="1400" spc="-5" dirty="0">
                <a:latin typeface="Calibri"/>
                <a:cs typeface="Calibri"/>
              </a:rPr>
              <a:t>d'eau, </a:t>
            </a:r>
            <a:r>
              <a:rPr sz="1400" dirty="0">
                <a:latin typeface="Calibri"/>
                <a:cs typeface="Calibri"/>
              </a:rPr>
              <a:t>soit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végétalisée,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constituant</a:t>
            </a:r>
            <a:r>
              <a:rPr sz="1400" spc="-5" dirty="0">
                <a:latin typeface="Calibri"/>
                <a:cs typeface="Calibri"/>
              </a:rPr>
              <a:t> un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habitat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naturel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utilisée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à</a:t>
            </a:r>
            <a:r>
              <a:rPr sz="1400" spc="31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usage</a:t>
            </a:r>
            <a:r>
              <a:rPr sz="1400" spc="29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de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cultures.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»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35852" y="1667255"/>
            <a:ext cx="5450840" cy="3392170"/>
            <a:chOff x="6435852" y="1667255"/>
            <a:chExt cx="5450840" cy="339217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5852" y="1667255"/>
              <a:ext cx="5128259" cy="313486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72728" y="4322063"/>
              <a:ext cx="3014345" cy="737870"/>
            </a:xfrm>
            <a:custGeom>
              <a:avLst/>
              <a:gdLst/>
              <a:ahLst/>
              <a:cxnLst/>
              <a:rect l="l" t="t" r="r" b="b"/>
              <a:pathLst>
                <a:path w="3014345" h="737870">
                  <a:moveTo>
                    <a:pt x="3013964" y="0"/>
                  </a:moveTo>
                  <a:lnTo>
                    <a:pt x="0" y="0"/>
                  </a:lnTo>
                  <a:lnTo>
                    <a:pt x="0" y="737362"/>
                  </a:lnTo>
                  <a:lnTo>
                    <a:pt x="3013964" y="737362"/>
                  </a:lnTo>
                  <a:lnTo>
                    <a:pt x="30139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952992" y="4332223"/>
            <a:ext cx="286766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Article</a:t>
            </a:r>
            <a:r>
              <a:rPr sz="1400" b="1" spc="5" dirty="0">
                <a:latin typeface="Calibri"/>
                <a:cs typeface="Calibri"/>
              </a:rPr>
              <a:t> R.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101-1</a:t>
            </a:r>
            <a:r>
              <a:rPr sz="1400" b="1" dirty="0">
                <a:latin typeface="Calibri"/>
                <a:cs typeface="Calibri"/>
              </a:rPr>
              <a:t> du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code</a:t>
            </a:r>
            <a:r>
              <a:rPr sz="1400" b="1" spc="30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de 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l’urbanisme </a:t>
            </a:r>
            <a:r>
              <a:rPr sz="1400" b="1" dirty="0">
                <a:latin typeface="Calibri"/>
                <a:cs typeface="Calibri"/>
              </a:rPr>
              <a:t>+ </a:t>
            </a:r>
            <a:r>
              <a:rPr sz="1400" b="1" spc="-30" dirty="0">
                <a:latin typeface="Calibri"/>
                <a:cs typeface="Calibri"/>
              </a:rPr>
              <a:t>Annexe </a:t>
            </a:r>
            <a:r>
              <a:rPr sz="1400" b="1" spc="-20" dirty="0">
                <a:latin typeface="Calibri"/>
                <a:cs typeface="Calibri"/>
              </a:rPr>
              <a:t>(décret </a:t>
            </a:r>
            <a:r>
              <a:rPr sz="1400" b="1" spc="-5" dirty="0">
                <a:latin typeface="Calibri"/>
                <a:cs typeface="Calibri"/>
              </a:rPr>
              <a:t>n° 2022- </a:t>
            </a:r>
            <a:r>
              <a:rPr sz="1400" b="1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763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du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29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15" dirty="0">
                <a:latin typeface="Calibri"/>
                <a:cs typeface="Calibri"/>
              </a:rPr>
              <a:t>avril</a:t>
            </a:r>
            <a:r>
              <a:rPr sz="1400" b="1" spc="-5" dirty="0">
                <a:latin typeface="Calibri"/>
                <a:cs typeface="Calibri"/>
              </a:rPr>
              <a:t> 2022)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1321</Words>
  <Application>Microsoft Macintosh PowerPoint</Application>
  <PresentationFormat>Grand écran</PresentationFormat>
  <Paragraphs>361</Paragraphs>
  <Slides>58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9" baseType="lpstr">
      <vt:lpstr>MingLiU_HKSCS-ExtB</vt:lpstr>
      <vt:lpstr>Arial</vt:lpstr>
      <vt:lpstr>Arial MT</vt:lpstr>
      <vt:lpstr>Calibri</vt:lpstr>
      <vt:lpstr>Lucida Sans Unicode</vt:lpstr>
      <vt:lpstr>Nirmala UI</vt:lpstr>
      <vt:lpstr>Symbol</vt:lpstr>
      <vt:lpstr>Times New Roman</vt:lpstr>
      <vt:lpstr>Trebuchet MS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Dispositions législatives sur la définition de l’artificialisation</vt:lpstr>
      <vt:lpstr>Présentation PowerPoint</vt:lpstr>
      <vt:lpstr>Présentation PowerPoint</vt:lpstr>
      <vt:lpstr>Présentation PowerPoint</vt:lpstr>
      <vt:lpstr>=&gt; Projets de textes en cours de consultation (CNEN, CSE…):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22/02/2024</vt:lpstr>
      <vt:lpstr>Art.  194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(Morgane Bousquet)  Densification Toulouse - 2017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Fabien Hugault</cp:lastModifiedBy>
  <cp:revision>2</cp:revision>
  <dcterms:created xsi:type="dcterms:W3CDTF">2022-07-13T13:37:57Z</dcterms:created>
  <dcterms:modified xsi:type="dcterms:W3CDTF">2022-07-13T13:40:14Z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2022-07-13T00:00:00Z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2022-07-13T00:00:00Z</vt:filetime>
  </property>
</Properties>
</file>