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10693400" cy="75565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Trebuchet MS" panose="020B0703020202090204" pitchFamily="34" charset="0"/>
      <p:regular r:id="rId21"/>
      <p:bold r:id="rId22"/>
      <p: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0FFB8-46D4-ED41-A772-156E03B8012C}" v="3" dt="2022-08-12T13:19:33.8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7"/>
  </p:normalViewPr>
  <p:slideViewPr>
    <p:cSldViewPr>
      <p:cViewPr varScale="1">
        <p:scale>
          <a:sx n="92" d="100"/>
          <a:sy n="92" d="100"/>
        </p:scale>
        <p:origin x="175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Hugault" userId="251494bb-5ea9-423c-9014-d9daf71dda0b" providerId="ADAL" clId="{8190FFB8-46D4-ED41-A772-156E03B8012C}"/>
    <pc:docChg chg="modSld">
      <pc:chgData name="Fabien Hugault" userId="251494bb-5ea9-423c-9014-d9daf71dda0b" providerId="ADAL" clId="{8190FFB8-46D4-ED41-A772-156E03B8012C}" dt="2022-08-12T13:19:33.810" v="2" actId="18331"/>
      <pc:docMkLst>
        <pc:docMk/>
      </pc:docMkLst>
      <pc:sldChg chg="modSp">
        <pc:chgData name="Fabien Hugault" userId="251494bb-5ea9-423c-9014-d9daf71dda0b" providerId="ADAL" clId="{8190FFB8-46D4-ED41-A772-156E03B8012C}" dt="2022-08-12T13:18:29.167" v="1" actId="18331"/>
        <pc:sldMkLst>
          <pc:docMk/>
          <pc:sldMk cId="0" sldId="257"/>
        </pc:sldMkLst>
        <pc:grpChg chg="mod">
          <ac:chgData name="Fabien Hugault" userId="251494bb-5ea9-423c-9014-d9daf71dda0b" providerId="ADAL" clId="{8190FFB8-46D4-ED41-A772-156E03B8012C}" dt="2022-08-12T13:18:29.167" v="1" actId="18331"/>
          <ac:grpSpMkLst>
            <pc:docMk/>
            <pc:sldMk cId="0" sldId="257"/>
            <ac:grpSpMk id="3" creationId="{00000000-0000-0000-0000-000000000000}"/>
          </ac:grpSpMkLst>
        </pc:grpChg>
      </pc:sldChg>
      <pc:sldChg chg="modSp">
        <pc:chgData name="Fabien Hugault" userId="251494bb-5ea9-423c-9014-d9daf71dda0b" providerId="ADAL" clId="{8190FFB8-46D4-ED41-A772-156E03B8012C}" dt="2022-08-12T13:17:14.199" v="0" actId="18331"/>
        <pc:sldMkLst>
          <pc:docMk/>
          <pc:sldMk cId="0" sldId="258"/>
        </pc:sldMkLst>
        <pc:picChg chg="mod">
          <ac:chgData name="Fabien Hugault" userId="251494bb-5ea9-423c-9014-d9daf71dda0b" providerId="ADAL" clId="{8190FFB8-46D4-ED41-A772-156E03B8012C}" dt="2022-08-12T13:17:14.199" v="0" actId="18331"/>
          <ac:picMkLst>
            <pc:docMk/>
            <pc:sldMk cId="0" sldId="258"/>
            <ac:picMk id="3" creationId="{00000000-0000-0000-0000-000000000000}"/>
          </ac:picMkLst>
        </pc:picChg>
      </pc:sldChg>
      <pc:sldChg chg="modSp">
        <pc:chgData name="Fabien Hugault" userId="251494bb-5ea9-423c-9014-d9daf71dda0b" providerId="ADAL" clId="{8190FFB8-46D4-ED41-A772-156E03B8012C}" dt="2022-08-12T13:19:33.810" v="2" actId="18331"/>
        <pc:sldMkLst>
          <pc:docMk/>
          <pc:sldMk cId="0" sldId="260"/>
        </pc:sldMkLst>
        <pc:grpChg chg="mod">
          <ac:chgData name="Fabien Hugault" userId="251494bb-5ea9-423c-9014-d9daf71dda0b" providerId="ADAL" clId="{8190FFB8-46D4-ED41-A772-156E03B8012C}" dt="2022-08-12T13:19:33.810" v="2" actId="18331"/>
          <ac:grpSpMkLst>
            <pc:docMk/>
            <pc:sldMk cId="0" sldId="260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23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23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23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50900"/>
            <a:ext cx="10387584" cy="583996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32727" y="1581151"/>
            <a:ext cx="6298565" cy="1082040"/>
          </a:xfrm>
          <a:custGeom>
            <a:avLst/>
            <a:gdLst/>
            <a:ahLst/>
            <a:cxnLst/>
            <a:rect l="l" t="t" r="r" b="b"/>
            <a:pathLst>
              <a:path w="6298565" h="1082039">
                <a:moveTo>
                  <a:pt x="6298088" y="0"/>
                </a:moveTo>
                <a:lnTo>
                  <a:pt x="0" y="0"/>
                </a:lnTo>
                <a:lnTo>
                  <a:pt x="0" y="1081852"/>
                </a:lnTo>
                <a:lnTo>
                  <a:pt x="6298088" y="1081852"/>
                </a:lnTo>
                <a:lnTo>
                  <a:pt x="6298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90" y="1932748"/>
            <a:ext cx="3529003" cy="47601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818572" y="5350721"/>
            <a:ext cx="236220" cy="406400"/>
          </a:xfrm>
          <a:custGeom>
            <a:avLst/>
            <a:gdLst/>
            <a:ahLst/>
            <a:cxnLst/>
            <a:rect l="l" t="t" r="r" b="b"/>
            <a:pathLst>
              <a:path w="236220" h="406400">
                <a:moveTo>
                  <a:pt x="118088" y="0"/>
                </a:moveTo>
                <a:lnTo>
                  <a:pt x="58487" y="27710"/>
                </a:lnTo>
                <a:lnTo>
                  <a:pt x="34587" y="59447"/>
                </a:lnTo>
                <a:lnTo>
                  <a:pt x="16122" y="100524"/>
                </a:lnTo>
                <a:lnTo>
                  <a:pt x="4218" y="149009"/>
                </a:lnTo>
                <a:lnTo>
                  <a:pt x="0" y="202965"/>
                </a:lnTo>
                <a:lnTo>
                  <a:pt x="4218" y="256920"/>
                </a:lnTo>
                <a:lnTo>
                  <a:pt x="16122" y="305404"/>
                </a:lnTo>
                <a:lnTo>
                  <a:pt x="34587" y="346482"/>
                </a:lnTo>
                <a:lnTo>
                  <a:pt x="58487" y="378219"/>
                </a:lnTo>
                <a:lnTo>
                  <a:pt x="118088" y="405930"/>
                </a:lnTo>
                <a:lnTo>
                  <a:pt x="149481" y="398679"/>
                </a:lnTo>
                <a:lnTo>
                  <a:pt x="201591" y="346482"/>
                </a:lnTo>
                <a:lnTo>
                  <a:pt x="220056" y="305404"/>
                </a:lnTo>
                <a:lnTo>
                  <a:pt x="231961" y="256920"/>
                </a:lnTo>
                <a:lnTo>
                  <a:pt x="236179" y="202965"/>
                </a:lnTo>
                <a:lnTo>
                  <a:pt x="231961" y="149009"/>
                </a:lnTo>
                <a:lnTo>
                  <a:pt x="220056" y="100524"/>
                </a:lnTo>
                <a:lnTo>
                  <a:pt x="201591" y="59447"/>
                </a:lnTo>
                <a:lnTo>
                  <a:pt x="177691" y="27710"/>
                </a:lnTo>
                <a:lnTo>
                  <a:pt x="118088" y="0"/>
                </a:lnTo>
                <a:close/>
              </a:path>
            </a:pathLst>
          </a:custGeom>
          <a:solidFill>
            <a:srgbClr val="009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868387" y="5384622"/>
            <a:ext cx="78740" cy="66040"/>
          </a:xfrm>
          <a:custGeom>
            <a:avLst/>
            <a:gdLst/>
            <a:ahLst/>
            <a:cxnLst/>
            <a:rect l="l" t="t" r="r" b="b"/>
            <a:pathLst>
              <a:path w="78740" h="66039">
                <a:moveTo>
                  <a:pt x="952" y="30327"/>
                </a:moveTo>
                <a:lnTo>
                  <a:pt x="762" y="30226"/>
                </a:lnTo>
                <a:lnTo>
                  <a:pt x="927" y="30353"/>
                </a:lnTo>
                <a:close/>
              </a:path>
              <a:path w="78740" h="66039">
                <a:moveTo>
                  <a:pt x="4838" y="34036"/>
                </a:moveTo>
                <a:lnTo>
                  <a:pt x="4521" y="33439"/>
                </a:lnTo>
                <a:lnTo>
                  <a:pt x="4432" y="33909"/>
                </a:lnTo>
                <a:lnTo>
                  <a:pt x="4838" y="34036"/>
                </a:lnTo>
                <a:close/>
              </a:path>
              <a:path w="78740" h="66039">
                <a:moveTo>
                  <a:pt x="10312" y="32766"/>
                </a:moveTo>
                <a:lnTo>
                  <a:pt x="10020" y="32893"/>
                </a:lnTo>
                <a:lnTo>
                  <a:pt x="10020" y="33020"/>
                </a:lnTo>
                <a:lnTo>
                  <a:pt x="10312" y="32766"/>
                </a:lnTo>
                <a:close/>
              </a:path>
              <a:path w="78740" h="66039">
                <a:moveTo>
                  <a:pt x="13931" y="33401"/>
                </a:moveTo>
                <a:lnTo>
                  <a:pt x="13804" y="33274"/>
                </a:lnTo>
                <a:lnTo>
                  <a:pt x="13639" y="33274"/>
                </a:lnTo>
                <a:lnTo>
                  <a:pt x="13931" y="33401"/>
                </a:lnTo>
                <a:close/>
              </a:path>
              <a:path w="78740" h="66039">
                <a:moveTo>
                  <a:pt x="14097" y="50812"/>
                </a:moveTo>
                <a:lnTo>
                  <a:pt x="13931" y="50673"/>
                </a:lnTo>
                <a:lnTo>
                  <a:pt x="14097" y="50812"/>
                </a:lnTo>
                <a:close/>
              </a:path>
              <a:path w="78740" h="66039">
                <a:moveTo>
                  <a:pt x="17602" y="7493"/>
                </a:moveTo>
                <a:lnTo>
                  <a:pt x="17538" y="7366"/>
                </a:lnTo>
                <a:lnTo>
                  <a:pt x="17399" y="7493"/>
                </a:lnTo>
                <a:lnTo>
                  <a:pt x="17602" y="7493"/>
                </a:lnTo>
                <a:close/>
              </a:path>
              <a:path w="78740" h="66039">
                <a:moveTo>
                  <a:pt x="19304" y="32397"/>
                </a:moveTo>
                <a:lnTo>
                  <a:pt x="19113" y="32766"/>
                </a:lnTo>
                <a:lnTo>
                  <a:pt x="19265" y="32639"/>
                </a:lnTo>
                <a:lnTo>
                  <a:pt x="19304" y="32397"/>
                </a:lnTo>
                <a:close/>
              </a:path>
              <a:path w="78740" h="66039">
                <a:moveTo>
                  <a:pt x="20218" y="26416"/>
                </a:moveTo>
                <a:lnTo>
                  <a:pt x="19646" y="26035"/>
                </a:lnTo>
                <a:lnTo>
                  <a:pt x="19646" y="26289"/>
                </a:lnTo>
                <a:lnTo>
                  <a:pt x="20040" y="26543"/>
                </a:lnTo>
                <a:lnTo>
                  <a:pt x="20218" y="26416"/>
                </a:lnTo>
                <a:close/>
              </a:path>
              <a:path w="78740" h="66039">
                <a:moveTo>
                  <a:pt x="20510" y="60198"/>
                </a:moveTo>
                <a:lnTo>
                  <a:pt x="20345" y="60325"/>
                </a:lnTo>
                <a:lnTo>
                  <a:pt x="20510" y="60198"/>
                </a:lnTo>
                <a:close/>
              </a:path>
              <a:path w="78740" h="66039">
                <a:moveTo>
                  <a:pt x="20802" y="6019"/>
                </a:moveTo>
                <a:lnTo>
                  <a:pt x="20218" y="6134"/>
                </a:lnTo>
                <a:lnTo>
                  <a:pt x="20739" y="6362"/>
                </a:lnTo>
                <a:lnTo>
                  <a:pt x="20802" y="6019"/>
                </a:lnTo>
                <a:close/>
              </a:path>
              <a:path w="78740" h="66039">
                <a:moveTo>
                  <a:pt x="20904" y="10795"/>
                </a:moveTo>
                <a:lnTo>
                  <a:pt x="20802" y="10160"/>
                </a:lnTo>
                <a:lnTo>
                  <a:pt x="20574" y="10477"/>
                </a:lnTo>
                <a:lnTo>
                  <a:pt x="20904" y="10795"/>
                </a:lnTo>
                <a:close/>
              </a:path>
              <a:path w="78740" h="66039">
                <a:moveTo>
                  <a:pt x="21323" y="8115"/>
                </a:moveTo>
                <a:lnTo>
                  <a:pt x="21209" y="7937"/>
                </a:lnTo>
                <a:lnTo>
                  <a:pt x="21082" y="7937"/>
                </a:lnTo>
                <a:lnTo>
                  <a:pt x="20980" y="8115"/>
                </a:lnTo>
                <a:lnTo>
                  <a:pt x="21323" y="8115"/>
                </a:lnTo>
                <a:close/>
              </a:path>
              <a:path w="78740" h="66039">
                <a:moveTo>
                  <a:pt x="21501" y="8763"/>
                </a:moveTo>
                <a:lnTo>
                  <a:pt x="21323" y="8890"/>
                </a:lnTo>
                <a:lnTo>
                  <a:pt x="21501" y="8763"/>
                </a:lnTo>
                <a:close/>
              </a:path>
              <a:path w="78740" h="66039">
                <a:moveTo>
                  <a:pt x="21628" y="7061"/>
                </a:moveTo>
                <a:lnTo>
                  <a:pt x="20701" y="7226"/>
                </a:lnTo>
                <a:lnTo>
                  <a:pt x="21209" y="6718"/>
                </a:lnTo>
                <a:lnTo>
                  <a:pt x="21209" y="7010"/>
                </a:lnTo>
                <a:lnTo>
                  <a:pt x="21501" y="6718"/>
                </a:lnTo>
                <a:lnTo>
                  <a:pt x="20739" y="6362"/>
                </a:lnTo>
                <a:lnTo>
                  <a:pt x="20574" y="7353"/>
                </a:lnTo>
                <a:lnTo>
                  <a:pt x="20916" y="8115"/>
                </a:lnTo>
                <a:lnTo>
                  <a:pt x="21043" y="7937"/>
                </a:lnTo>
                <a:lnTo>
                  <a:pt x="21628" y="7061"/>
                </a:lnTo>
                <a:close/>
              </a:path>
              <a:path w="78740" h="66039">
                <a:moveTo>
                  <a:pt x="21793" y="57150"/>
                </a:moveTo>
                <a:lnTo>
                  <a:pt x="21628" y="57150"/>
                </a:lnTo>
                <a:lnTo>
                  <a:pt x="21793" y="57150"/>
                </a:lnTo>
                <a:close/>
              </a:path>
              <a:path w="78740" h="66039">
                <a:moveTo>
                  <a:pt x="21907" y="7708"/>
                </a:moveTo>
                <a:lnTo>
                  <a:pt x="21742" y="7708"/>
                </a:lnTo>
                <a:lnTo>
                  <a:pt x="21907" y="7708"/>
                </a:lnTo>
                <a:close/>
              </a:path>
              <a:path w="78740" h="66039">
                <a:moveTo>
                  <a:pt x="21907" y="7531"/>
                </a:moveTo>
                <a:lnTo>
                  <a:pt x="21691" y="7086"/>
                </a:lnTo>
                <a:lnTo>
                  <a:pt x="21907" y="7531"/>
                </a:lnTo>
                <a:close/>
              </a:path>
              <a:path w="78740" h="66039">
                <a:moveTo>
                  <a:pt x="21971" y="57696"/>
                </a:moveTo>
                <a:lnTo>
                  <a:pt x="21869" y="57340"/>
                </a:lnTo>
                <a:lnTo>
                  <a:pt x="21869" y="57531"/>
                </a:lnTo>
                <a:lnTo>
                  <a:pt x="21971" y="57696"/>
                </a:lnTo>
                <a:close/>
              </a:path>
              <a:path w="78740" h="66039">
                <a:moveTo>
                  <a:pt x="22123" y="57150"/>
                </a:moveTo>
                <a:lnTo>
                  <a:pt x="21793" y="57150"/>
                </a:lnTo>
                <a:lnTo>
                  <a:pt x="21869" y="57340"/>
                </a:lnTo>
                <a:lnTo>
                  <a:pt x="22123" y="57150"/>
                </a:lnTo>
                <a:close/>
              </a:path>
              <a:path w="78740" h="66039">
                <a:moveTo>
                  <a:pt x="22148" y="9017"/>
                </a:moveTo>
                <a:lnTo>
                  <a:pt x="22034" y="8636"/>
                </a:lnTo>
                <a:lnTo>
                  <a:pt x="21640" y="9283"/>
                </a:lnTo>
                <a:lnTo>
                  <a:pt x="22148" y="9017"/>
                </a:lnTo>
                <a:close/>
              </a:path>
              <a:path w="78740" h="66039">
                <a:moveTo>
                  <a:pt x="22440" y="56896"/>
                </a:moveTo>
                <a:lnTo>
                  <a:pt x="22123" y="57150"/>
                </a:lnTo>
                <a:lnTo>
                  <a:pt x="22440" y="57150"/>
                </a:lnTo>
                <a:lnTo>
                  <a:pt x="22440" y="56896"/>
                </a:lnTo>
                <a:close/>
              </a:path>
              <a:path w="78740" h="66039">
                <a:moveTo>
                  <a:pt x="22567" y="6311"/>
                </a:moveTo>
                <a:lnTo>
                  <a:pt x="22440" y="6311"/>
                </a:lnTo>
                <a:lnTo>
                  <a:pt x="22567" y="6311"/>
                </a:lnTo>
                <a:close/>
              </a:path>
              <a:path w="78740" h="66039">
                <a:moveTo>
                  <a:pt x="22847" y="5499"/>
                </a:moveTo>
                <a:lnTo>
                  <a:pt x="22606" y="5435"/>
                </a:lnTo>
                <a:lnTo>
                  <a:pt x="22606" y="5613"/>
                </a:lnTo>
                <a:lnTo>
                  <a:pt x="22440" y="5727"/>
                </a:lnTo>
                <a:lnTo>
                  <a:pt x="22199" y="5321"/>
                </a:lnTo>
                <a:lnTo>
                  <a:pt x="21539" y="5727"/>
                </a:lnTo>
                <a:lnTo>
                  <a:pt x="21501" y="6718"/>
                </a:lnTo>
                <a:lnTo>
                  <a:pt x="21691" y="7086"/>
                </a:lnTo>
                <a:lnTo>
                  <a:pt x="22034" y="6718"/>
                </a:lnTo>
                <a:lnTo>
                  <a:pt x="22199" y="7010"/>
                </a:lnTo>
                <a:lnTo>
                  <a:pt x="22199" y="7645"/>
                </a:lnTo>
                <a:lnTo>
                  <a:pt x="21971" y="7708"/>
                </a:lnTo>
                <a:lnTo>
                  <a:pt x="22326" y="8229"/>
                </a:lnTo>
                <a:lnTo>
                  <a:pt x="22415" y="6718"/>
                </a:lnTo>
                <a:lnTo>
                  <a:pt x="22415" y="6591"/>
                </a:lnTo>
                <a:lnTo>
                  <a:pt x="22428" y="6388"/>
                </a:lnTo>
                <a:lnTo>
                  <a:pt x="22034" y="6591"/>
                </a:lnTo>
                <a:lnTo>
                  <a:pt x="22669" y="5727"/>
                </a:lnTo>
                <a:lnTo>
                  <a:pt x="22847" y="5499"/>
                </a:lnTo>
                <a:close/>
              </a:path>
              <a:path w="78740" h="66039">
                <a:moveTo>
                  <a:pt x="23139" y="4914"/>
                </a:moveTo>
                <a:lnTo>
                  <a:pt x="22961" y="4965"/>
                </a:lnTo>
                <a:lnTo>
                  <a:pt x="23126" y="5080"/>
                </a:lnTo>
                <a:lnTo>
                  <a:pt x="23139" y="4914"/>
                </a:lnTo>
                <a:close/>
              </a:path>
              <a:path w="78740" h="66039">
                <a:moveTo>
                  <a:pt x="23431" y="6019"/>
                </a:moveTo>
                <a:lnTo>
                  <a:pt x="23304" y="6134"/>
                </a:lnTo>
                <a:lnTo>
                  <a:pt x="23075" y="6184"/>
                </a:lnTo>
                <a:lnTo>
                  <a:pt x="23025" y="5956"/>
                </a:lnTo>
                <a:lnTo>
                  <a:pt x="22898" y="5842"/>
                </a:lnTo>
                <a:lnTo>
                  <a:pt x="22783" y="6184"/>
                </a:lnTo>
                <a:lnTo>
                  <a:pt x="22567" y="6311"/>
                </a:lnTo>
                <a:lnTo>
                  <a:pt x="22783" y="6311"/>
                </a:lnTo>
                <a:lnTo>
                  <a:pt x="23139" y="6591"/>
                </a:lnTo>
                <a:lnTo>
                  <a:pt x="23304" y="6540"/>
                </a:lnTo>
                <a:lnTo>
                  <a:pt x="23025" y="6426"/>
                </a:lnTo>
                <a:lnTo>
                  <a:pt x="23304" y="6184"/>
                </a:lnTo>
                <a:lnTo>
                  <a:pt x="23431" y="6019"/>
                </a:lnTo>
                <a:close/>
              </a:path>
              <a:path w="78740" h="66039">
                <a:moveTo>
                  <a:pt x="23545" y="5372"/>
                </a:moveTo>
                <a:lnTo>
                  <a:pt x="23202" y="5130"/>
                </a:lnTo>
                <a:lnTo>
                  <a:pt x="23431" y="5727"/>
                </a:lnTo>
                <a:lnTo>
                  <a:pt x="23545" y="5372"/>
                </a:lnTo>
                <a:close/>
              </a:path>
              <a:path w="78740" h="66039">
                <a:moveTo>
                  <a:pt x="23812" y="8788"/>
                </a:moveTo>
                <a:lnTo>
                  <a:pt x="23749" y="8648"/>
                </a:lnTo>
                <a:lnTo>
                  <a:pt x="23812" y="8788"/>
                </a:lnTo>
                <a:close/>
              </a:path>
              <a:path w="78740" h="66039">
                <a:moveTo>
                  <a:pt x="24015" y="6311"/>
                </a:moveTo>
                <a:lnTo>
                  <a:pt x="23723" y="6019"/>
                </a:lnTo>
                <a:lnTo>
                  <a:pt x="23723" y="7416"/>
                </a:lnTo>
                <a:lnTo>
                  <a:pt x="24015" y="6311"/>
                </a:lnTo>
                <a:close/>
              </a:path>
              <a:path w="78740" h="66039">
                <a:moveTo>
                  <a:pt x="24193" y="40005"/>
                </a:moveTo>
                <a:lnTo>
                  <a:pt x="24130" y="39878"/>
                </a:lnTo>
                <a:lnTo>
                  <a:pt x="24130" y="40005"/>
                </a:lnTo>
                <a:close/>
              </a:path>
              <a:path w="78740" h="66039">
                <a:moveTo>
                  <a:pt x="24536" y="8928"/>
                </a:moveTo>
                <a:lnTo>
                  <a:pt x="23812" y="8788"/>
                </a:lnTo>
                <a:lnTo>
                  <a:pt x="24015" y="9220"/>
                </a:lnTo>
                <a:lnTo>
                  <a:pt x="24536" y="8928"/>
                </a:lnTo>
                <a:close/>
              </a:path>
              <a:path w="78740" h="66039">
                <a:moveTo>
                  <a:pt x="24650" y="7416"/>
                </a:moveTo>
                <a:lnTo>
                  <a:pt x="23723" y="7708"/>
                </a:lnTo>
                <a:lnTo>
                  <a:pt x="23774" y="8051"/>
                </a:lnTo>
                <a:lnTo>
                  <a:pt x="23609" y="8115"/>
                </a:lnTo>
                <a:lnTo>
                  <a:pt x="23304" y="7708"/>
                </a:lnTo>
                <a:lnTo>
                  <a:pt x="23495" y="8115"/>
                </a:lnTo>
                <a:lnTo>
                  <a:pt x="23749" y="8648"/>
                </a:lnTo>
                <a:lnTo>
                  <a:pt x="24650" y="7416"/>
                </a:lnTo>
                <a:close/>
              </a:path>
              <a:path w="78740" h="66039">
                <a:moveTo>
                  <a:pt x="24714" y="10541"/>
                </a:moveTo>
                <a:lnTo>
                  <a:pt x="24307" y="10541"/>
                </a:lnTo>
                <a:lnTo>
                  <a:pt x="24066" y="10731"/>
                </a:lnTo>
                <a:lnTo>
                  <a:pt x="23952" y="10998"/>
                </a:lnTo>
                <a:lnTo>
                  <a:pt x="24523" y="11379"/>
                </a:lnTo>
                <a:lnTo>
                  <a:pt x="24345" y="11214"/>
                </a:lnTo>
                <a:lnTo>
                  <a:pt x="24587" y="10998"/>
                </a:lnTo>
                <a:lnTo>
                  <a:pt x="24714" y="10541"/>
                </a:lnTo>
                <a:close/>
              </a:path>
              <a:path w="78740" h="66039">
                <a:moveTo>
                  <a:pt x="24739" y="55880"/>
                </a:moveTo>
                <a:lnTo>
                  <a:pt x="24714" y="55753"/>
                </a:lnTo>
                <a:lnTo>
                  <a:pt x="24536" y="55499"/>
                </a:lnTo>
                <a:lnTo>
                  <a:pt x="24536" y="56134"/>
                </a:lnTo>
                <a:lnTo>
                  <a:pt x="24739" y="55880"/>
                </a:lnTo>
                <a:close/>
              </a:path>
              <a:path w="78740" h="66039">
                <a:moveTo>
                  <a:pt x="24828" y="34417"/>
                </a:moveTo>
                <a:lnTo>
                  <a:pt x="24714" y="33909"/>
                </a:lnTo>
                <a:lnTo>
                  <a:pt x="24422" y="33655"/>
                </a:lnTo>
                <a:lnTo>
                  <a:pt x="24307" y="34036"/>
                </a:lnTo>
                <a:lnTo>
                  <a:pt x="24828" y="34417"/>
                </a:lnTo>
                <a:close/>
              </a:path>
              <a:path w="78740" h="66039">
                <a:moveTo>
                  <a:pt x="25006" y="33718"/>
                </a:moveTo>
                <a:lnTo>
                  <a:pt x="24714" y="33909"/>
                </a:lnTo>
                <a:lnTo>
                  <a:pt x="25006" y="34163"/>
                </a:lnTo>
                <a:lnTo>
                  <a:pt x="25006" y="33718"/>
                </a:lnTo>
                <a:close/>
              </a:path>
              <a:path w="78740" h="66039">
                <a:moveTo>
                  <a:pt x="25755" y="55626"/>
                </a:moveTo>
                <a:lnTo>
                  <a:pt x="25387" y="55346"/>
                </a:lnTo>
                <a:lnTo>
                  <a:pt x="25590" y="55600"/>
                </a:lnTo>
                <a:lnTo>
                  <a:pt x="25755" y="55626"/>
                </a:lnTo>
                <a:close/>
              </a:path>
              <a:path w="78740" h="66039">
                <a:moveTo>
                  <a:pt x="25933" y="56007"/>
                </a:moveTo>
                <a:lnTo>
                  <a:pt x="25590" y="55600"/>
                </a:lnTo>
                <a:lnTo>
                  <a:pt x="25019" y="55511"/>
                </a:lnTo>
                <a:lnTo>
                  <a:pt x="25006" y="55753"/>
                </a:lnTo>
                <a:lnTo>
                  <a:pt x="25120" y="56007"/>
                </a:lnTo>
                <a:lnTo>
                  <a:pt x="25933" y="56007"/>
                </a:lnTo>
                <a:close/>
              </a:path>
              <a:path w="78740" h="66039">
                <a:moveTo>
                  <a:pt x="25933" y="14605"/>
                </a:moveTo>
                <a:lnTo>
                  <a:pt x="25666" y="14274"/>
                </a:lnTo>
                <a:lnTo>
                  <a:pt x="25755" y="14478"/>
                </a:lnTo>
                <a:lnTo>
                  <a:pt x="25933" y="14605"/>
                </a:lnTo>
                <a:close/>
              </a:path>
              <a:path w="78740" h="66039">
                <a:moveTo>
                  <a:pt x="26276" y="38862"/>
                </a:moveTo>
                <a:lnTo>
                  <a:pt x="26225" y="38608"/>
                </a:lnTo>
                <a:lnTo>
                  <a:pt x="26225" y="38862"/>
                </a:lnTo>
                <a:close/>
              </a:path>
              <a:path w="78740" h="66039">
                <a:moveTo>
                  <a:pt x="26301" y="53962"/>
                </a:moveTo>
                <a:lnTo>
                  <a:pt x="25933" y="54102"/>
                </a:lnTo>
                <a:lnTo>
                  <a:pt x="26225" y="54102"/>
                </a:lnTo>
                <a:lnTo>
                  <a:pt x="26301" y="53962"/>
                </a:lnTo>
                <a:close/>
              </a:path>
              <a:path w="78740" h="66039">
                <a:moveTo>
                  <a:pt x="26339" y="18542"/>
                </a:moveTo>
                <a:lnTo>
                  <a:pt x="26111" y="18415"/>
                </a:lnTo>
                <a:lnTo>
                  <a:pt x="25933" y="18288"/>
                </a:lnTo>
                <a:lnTo>
                  <a:pt x="26314" y="18592"/>
                </a:lnTo>
                <a:close/>
              </a:path>
              <a:path w="78740" h="66039">
                <a:moveTo>
                  <a:pt x="26517" y="53213"/>
                </a:moveTo>
                <a:lnTo>
                  <a:pt x="26441" y="52946"/>
                </a:lnTo>
                <a:lnTo>
                  <a:pt x="26111" y="52578"/>
                </a:lnTo>
                <a:lnTo>
                  <a:pt x="26022" y="53047"/>
                </a:lnTo>
                <a:lnTo>
                  <a:pt x="26111" y="53213"/>
                </a:lnTo>
                <a:lnTo>
                  <a:pt x="26517" y="53213"/>
                </a:lnTo>
                <a:close/>
              </a:path>
              <a:path w="78740" h="66039">
                <a:moveTo>
                  <a:pt x="26631" y="14478"/>
                </a:moveTo>
                <a:lnTo>
                  <a:pt x="26403" y="14224"/>
                </a:lnTo>
                <a:lnTo>
                  <a:pt x="26593" y="14478"/>
                </a:lnTo>
                <a:close/>
              </a:path>
              <a:path w="78740" h="66039">
                <a:moveTo>
                  <a:pt x="26695" y="53213"/>
                </a:moveTo>
                <a:lnTo>
                  <a:pt x="26517" y="53213"/>
                </a:lnTo>
                <a:lnTo>
                  <a:pt x="26517" y="53543"/>
                </a:lnTo>
                <a:lnTo>
                  <a:pt x="26695" y="53213"/>
                </a:lnTo>
                <a:close/>
              </a:path>
              <a:path w="78740" h="66039">
                <a:moveTo>
                  <a:pt x="26924" y="53848"/>
                </a:moveTo>
                <a:lnTo>
                  <a:pt x="26517" y="53543"/>
                </a:lnTo>
                <a:lnTo>
                  <a:pt x="26301" y="53962"/>
                </a:lnTo>
                <a:lnTo>
                  <a:pt x="26631" y="53848"/>
                </a:lnTo>
                <a:lnTo>
                  <a:pt x="26631" y="53975"/>
                </a:lnTo>
                <a:lnTo>
                  <a:pt x="26924" y="53975"/>
                </a:lnTo>
                <a:lnTo>
                  <a:pt x="26924" y="53848"/>
                </a:lnTo>
                <a:close/>
              </a:path>
              <a:path w="78740" h="66039">
                <a:moveTo>
                  <a:pt x="27101" y="53721"/>
                </a:moveTo>
                <a:lnTo>
                  <a:pt x="26924" y="53848"/>
                </a:lnTo>
                <a:lnTo>
                  <a:pt x="27101" y="53721"/>
                </a:lnTo>
                <a:close/>
              </a:path>
              <a:path w="78740" h="66039">
                <a:moveTo>
                  <a:pt x="27419" y="14757"/>
                </a:moveTo>
                <a:lnTo>
                  <a:pt x="27178" y="15024"/>
                </a:lnTo>
                <a:lnTo>
                  <a:pt x="27330" y="15240"/>
                </a:lnTo>
                <a:lnTo>
                  <a:pt x="27381" y="14986"/>
                </a:lnTo>
                <a:lnTo>
                  <a:pt x="27419" y="14757"/>
                </a:lnTo>
                <a:close/>
              </a:path>
              <a:path w="78740" h="66039">
                <a:moveTo>
                  <a:pt x="27432" y="14706"/>
                </a:moveTo>
                <a:lnTo>
                  <a:pt x="27305" y="14224"/>
                </a:lnTo>
                <a:lnTo>
                  <a:pt x="27216" y="13970"/>
                </a:lnTo>
                <a:lnTo>
                  <a:pt x="26924" y="13843"/>
                </a:lnTo>
                <a:lnTo>
                  <a:pt x="26987" y="14351"/>
                </a:lnTo>
                <a:lnTo>
                  <a:pt x="27432" y="14706"/>
                </a:lnTo>
                <a:close/>
              </a:path>
              <a:path w="78740" h="66039">
                <a:moveTo>
                  <a:pt x="27559" y="18122"/>
                </a:moveTo>
                <a:lnTo>
                  <a:pt x="27444" y="17907"/>
                </a:lnTo>
                <a:lnTo>
                  <a:pt x="27330" y="17780"/>
                </a:lnTo>
                <a:lnTo>
                  <a:pt x="27559" y="18122"/>
                </a:lnTo>
                <a:close/>
              </a:path>
              <a:path w="78740" h="66039">
                <a:moveTo>
                  <a:pt x="28498" y="49530"/>
                </a:moveTo>
                <a:lnTo>
                  <a:pt x="28321" y="49390"/>
                </a:lnTo>
                <a:lnTo>
                  <a:pt x="28473" y="49555"/>
                </a:lnTo>
                <a:close/>
              </a:path>
              <a:path w="78740" h="66039">
                <a:moveTo>
                  <a:pt x="28562" y="51562"/>
                </a:moveTo>
                <a:lnTo>
                  <a:pt x="28270" y="50863"/>
                </a:lnTo>
                <a:lnTo>
                  <a:pt x="28054" y="51054"/>
                </a:lnTo>
                <a:lnTo>
                  <a:pt x="27940" y="51435"/>
                </a:lnTo>
                <a:lnTo>
                  <a:pt x="28562" y="51562"/>
                </a:lnTo>
                <a:close/>
              </a:path>
              <a:path w="78740" h="66039">
                <a:moveTo>
                  <a:pt x="28613" y="23114"/>
                </a:moveTo>
                <a:lnTo>
                  <a:pt x="28460" y="22745"/>
                </a:lnTo>
                <a:lnTo>
                  <a:pt x="28524" y="22987"/>
                </a:lnTo>
                <a:lnTo>
                  <a:pt x="28613" y="23114"/>
                </a:lnTo>
                <a:close/>
              </a:path>
              <a:path w="78740" h="66039">
                <a:moveTo>
                  <a:pt x="28613" y="20320"/>
                </a:moveTo>
                <a:lnTo>
                  <a:pt x="28384" y="19939"/>
                </a:lnTo>
                <a:lnTo>
                  <a:pt x="28206" y="19939"/>
                </a:lnTo>
                <a:lnTo>
                  <a:pt x="28206" y="20320"/>
                </a:lnTo>
                <a:lnTo>
                  <a:pt x="28613" y="20320"/>
                </a:lnTo>
                <a:close/>
              </a:path>
              <a:path w="78740" h="66039">
                <a:moveTo>
                  <a:pt x="28727" y="51282"/>
                </a:moveTo>
                <a:lnTo>
                  <a:pt x="28562" y="51181"/>
                </a:lnTo>
                <a:lnTo>
                  <a:pt x="28727" y="51562"/>
                </a:lnTo>
                <a:lnTo>
                  <a:pt x="28727" y="51282"/>
                </a:lnTo>
                <a:close/>
              </a:path>
              <a:path w="78740" h="66039">
                <a:moveTo>
                  <a:pt x="28727" y="17780"/>
                </a:moveTo>
                <a:lnTo>
                  <a:pt x="28600" y="17818"/>
                </a:lnTo>
                <a:lnTo>
                  <a:pt x="28727" y="17780"/>
                </a:lnTo>
                <a:close/>
              </a:path>
              <a:path w="78740" h="66039">
                <a:moveTo>
                  <a:pt x="28727" y="17526"/>
                </a:moveTo>
                <a:lnTo>
                  <a:pt x="28613" y="17780"/>
                </a:lnTo>
                <a:lnTo>
                  <a:pt x="28727" y="17526"/>
                </a:lnTo>
                <a:close/>
              </a:path>
              <a:path w="78740" h="66039">
                <a:moveTo>
                  <a:pt x="29019" y="47777"/>
                </a:moveTo>
                <a:lnTo>
                  <a:pt x="28956" y="47625"/>
                </a:lnTo>
                <a:lnTo>
                  <a:pt x="28790" y="47371"/>
                </a:lnTo>
                <a:lnTo>
                  <a:pt x="28206" y="48006"/>
                </a:lnTo>
                <a:lnTo>
                  <a:pt x="28613" y="48361"/>
                </a:lnTo>
                <a:lnTo>
                  <a:pt x="28613" y="48006"/>
                </a:lnTo>
                <a:lnTo>
                  <a:pt x="29019" y="47777"/>
                </a:lnTo>
                <a:close/>
              </a:path>
              <a:path w="78740" h="66039">
                <a:moveTo>
                  <a:pt x="29019" y="18542"/>
                </a:moveTo>
                <a:lnTo>
                  <a:pt x="28854" y="18034"/>
                </a:lnTo>
                <a:lnTo>
                  <a:pt x="28829" y="18288"/>
                </a:lnTo>
                <a:lnTo>
                  <a:pt x="29019" y="18542"/>
                </a:lnTo>
                <a:close/>
              </a:path>
              <a:path w="78740" h="66039">
                <a:moveTo>
                  <a:pt x="29083" y="48768"/>
                </a:moveTo>
                <a:lnTo>
                  <a:pt x="28613" y="48361"/>
                </a:lnTo>
                <a:lnTo>
                  <a:pt x="28524" y="48768"/>
                </a:lnTo>
                <a:lnTo>
                  <a:pt x="29083" y="48768"/>
                </a:lnTo>
                <a:close/>
              </a:path>
              <a:path w="78740" h="66039">
                <a:moveTo>
                  <a:pt x="29235" y="18440"/>
                </a:moveTo>
                <a:lnTo>
                  <a:pt x="29019" y="18542"/>
                </a:lnTo>
                <a:lnTo>
                  <a:pt x="29197" y="18542"/>
                </a:lnTo>
                <a:close/>
              </a:path>
              <a:path w="78740" h="66039">
                <a:moveTo>
                  <a:pt x="29311" y="18415"/>
                </a:moveTo>
                <a:close/>
              </a:path>
              <a:path w="78740" h="66039">
                <a:moveTo>
                  <a:pt x="29375" y="51689"/>
                </a:moveTo>
                <a:lnTo>
                  <a:pt x="29311" y="51181"/>
                </a:lnTo>
                <a:lnTo>
                  <a:pt x="28905" y="51181"/>
                </a:lnTo>
                <a:lnTo>
                  <a:pt x="29070" y="50673"/>
                </a:lnTo>
                <a:lnTo>
                  <a:pt x="28943" y="50038"/>
                </a:lnTo>
                <a:lnTo>
                  <a:pt x="28473" y="49555"/>
                </a:lnTo>
                <a:lnTo>
                  <a:pt x="28143" y="49949"/>
                </a:lnTo>
                <a:lnTo>
                  <a:pt x="28028" y="50292"/>
                </a:lnTo>
                <a:lnTo>
                  <a:pt x="28270" y="50863"/>
                </a:lnTo>
                <a:lnTo>
                  <a:pt x="28498" y="50673"/>
                </a:lnTo>
                <a:lnTo>
                  <a:pt x="28714" y="50787"/>
                </a:lnTo>
                <a:lnTo>
                  <a:pt x="28765" y="51308"/>
                </a:lnTo>
                <a:lnTo>
                  <a:pt x="29375" y="51689"/>
                </a:lnTo>
                <a:close/>
              </a:path>
              <a:path w="78740" h="66039">
                <a:moveTo>
                  <a:pt x="29464" y="47752"/>
                </a:moveTo>
                <a:lnTo>
                  <a:pt x="29311" y="47625"/>
                </a:lnTo>
                <a:lnTo>
                  <a:pt x="29083" y="47752"/>
                </a:lnTo>
                <a:lnTo>
                  <a:pt x="29121" y="47879"/>
                </a:lnTo>
                <a:lnTo>
                  <a:pt x="29375" y="48260"/>
                </a:lnTo>
                <a:lnTo>
                  <a:pt x="29464" y="47752"/>
                </a:lnTo>
                <a:close/>
              </a:path>
              <a:path w="78740" h="66039">
                <a:moveTo>
                  <a:pt x="30137" y="24511"/>
                </a:moveTo>
                <a:lnTo>
                  <a:pt x="30010" y="24130"/>
                </a:lnTo>
                <a:lnTo>
                  <a:pt x="29197" y="23876"/>
                </a:lnTo>
                <a:lnTo>
                  <a:pt x="30010" y="24511"/>
                </a:lnTo>
                <a:lnTo>
                  <a:pt x="30137" y="24511"/>
                </a:lnTo>
                <a:close/>
              </a:path>
              <a:path w="78740" h="66039">
                <a:moveTo>
                  <a:pt x="30594" y="47117"/>
                </a:moveTo>
                <a:lnTo>
                  <a:pt x="30302" y="47371"/>
                </a:lnTo>
                <a:lnTo>
                  <a:pt x="29959" y="46990"/>
                </a:lnTo>
                <a:lnTo>
                  <a:pt x="29832" y="46863"/>
                </a:lnTo>
                <a:lnTo>
                  <a:pt x="29959" y="46355"/>
                </a:lnTo>
                <a:lnTo>
                  <a:pt x="30302" y="45593"/>
                </a:lnTo>
                <a:lnTo>
                  <a:pt x="29603" y="45466"/>
                </a:lnTo>
                <a:lnTo>
                  <a:pt x="29514" y="45593"/>
                </a:lnTo>
                <a:lnTo>
                  <a:pt x="29451" y="45770"/>
                </a:lnTo>
                <a:lnTo>
                  <a:pt x="29667" y="46355"/>
                </a:lnTo>
                <a:lnTo>
                  <a:pt x="29019" y="46355"/>
                </a:lnTo>
                <a:lnTo>
                  <a:pt x="29603" y="46482"/>
                </a:lnTo>
                <a:lnTo>
                  <a:pt x="29781" y="46990"/>
                </a:lnTo>
                <a:lnTo>
                  <a:pt x="29083" y="46736"/>
                </a:lnTo>
                <a:lnTo>
                  <a:pt x="29197" y="47117"/>
                </a:lnTo>
                <a:lnTo>
                  <a:pt x="29552" y="47117"/>
                </a:lnTo>
                <a:lnTo>
                  <a:pt x="29603" y="47879"/>
                </a:lnTo>
                <a:lnTo>
                  <a:pt x="29895" y="47625"/>
                </a:lnTo>
                <a:lnTo>
                  <a:pt x="30137" y="48006"/>
                </a:lnTo>
                <a:lnTo>
                  <a:pt x="30416" y="47625"/>
                </a:lnTo>
                <a:lnTo>
                  <a:pt x="30594" y="47371"/>
                </a:lnTo>
                <a:lnTo>
                  <a:pt x="30594" y="47117"/>
                </a:lnTo>
                <a:close/>
              </a:path>
              <a:path w="78740" h="66039">
                <a:moveTo>
                  <a:pt x="31000" y="47752"/>
                </a:moveTo>
                <a:lnTo>
                  <a:pt x="30911" y="47625"/>
                </a:lnTo>
                <a:lnTo>
                  <a:pt x="30822" y="47498"/>
                </a:lnTo>
                <a:lnTo>
                  <a:pt x="30683" y="47409"/>
                </a:lnTo>
                <a:lnTo>
                  <a:pt x="30594" y="48006"/>
                </a:lnTo>
                <a:lnTo>
                  <a:pt x="30708" y="47879"/>
                </a:lnTo>
                <a:lnTo>
                  <a:pt x="30772" y="47625"/>
                </a:lnTo>
                <a:lnTo>
                  <a:pt x="31000" y="47752"/>
                </a:lnTo>
                <a:close/>
              </a:path>
              <a:path w="78740" h="66039">
                <a:moveTo>
                  <a:pt x="31000" y="44577"/>
                </a:moveTo>
                <a:lnTo>
                  <a:pt x="30302" y="44958"/>
                </a:lnTo>
                <a:lnTo>
                  <a:pt x="30302" y="44831"/>
                </a:lnTo>
                <a:lnTo>
                  <a:pt x="30302" y="44323"/>
                </a:lnTo>
                <a:lnTo>
                  <a:pt x="30137" y="44831"/>
                </a:lnTo>
                <a:lnTo>
                  <a:pt x="29489" y="43942"/>
                </a:lnTo>
                <a:lnTo>
                  <a:pt x="29413" y="44450"/>
                </a:lnTo>
                <a:lnTo>
                  <a:pt x="29603" y="44958"/>
                </a:lnTo>
                <a:lnTo>
                  <a:pt x="30594" y="45085"/>
                </a:lnTo>
                <a:lnTo>
                  <a:pt x="30772" y="45085"/>
                </a:lnTo>
                <a:lnTo>
                  <a:pt x="30886" y="44958"/>
                </a:lnTo>
                <a:lnTo>
                  <a:pt x="31000" y="44577"/>
                </a:lnTo>
                <a:close/>
              </a:path>
              <a:path w="78740" h="66039">
                <a:moveTo>
                  <a:pt x="31800" y="57746"/>
                </a:moveTo>
                <a:lnTo>
                  <a:pt x="31470" y="57912"/>
                </a:lnTo>
                <a:lnTo>
                  <a:pt x="31762" y="58026"/>
                </a:lnTo>
                <a:lnTo>
                  <a:pt x="31800" y="57746"/>
                </a:lnTo>
                <a:close/>
              </a:path>
              <a:path w="78740" h="66039">
                <a:moveTo>
                  <a:pt x="31826" y="54102"/>
                </a:moveTo>
                <a:lnTo>
                  <a:pt x="31699" y="53975"/>
                </a:lnTo>
                <a:lnTo>
                  <a:pt x="31800" y="54102"/>
                </a:lnTo>
                <a:close/>
              </a:path>
              <a:path w="78740" h="66039">
                <a:moveTo>
                  <a:pt x="31826" y="48133"/>
                </a:moveTo>
                <a:lnTo>
                  <a:pt x="31292" y="47879"/>
                </a:lnTo>
                <a:lnTo>
                  <a:pt x="31419" y="47777"/>
                </a:lnTo>
                <a:lnTo>
                  <a:pt x="31292" y="47752"/>
                </a:lnTo>
                <a:lnTo>
                  <a:pt x="31381" y="47396"/>
                </a:lnTo>
                <a:lnTo>
                  <a:pt x="31178" y="47752"/>
                </a:lnTo>
                <a:lnTo>
                  <a:pt x="31000" y="47752"/>
                </a:lnTo>
                <a:lnTo>
                  <a:pt x="31115" y="48260"/>
                </a:lnTo>
                <a:lnTo>
                  <a:pt x="31826" y="48133"/>
                </a:lnTo>
                <a:close/>
              </a:path>
              <a:path w="78740" h="66039">
                <a:moveTo>
                  <a:pt x="32931" y="22225"/>
                </a:moveTo>
                <a:lnTo>
                  <a:pt x="32753" y="22479"/>
                </a:lnTo>
                <a:lnTo>
                  <a:pt x="32931" y="22225"/>
                </a:lnTo>
                <a:close/>
              </a:path>
              <a:path w="78740" h="66039">
                <a:moveTo>
                  <a:pt x="33185" y="52959"/>
                </a:moveTo>
                <a:close/>
              </a:path>
              <a:path w="78740" h="66039">
                <a:moveTo>
                  <a:pt x="33185" y="23749"/>
                </a:moveTo>
                <a:lnTo>
                  <a:pt x="32867" y="23495"/>
                </a:lnTo>
                <a:lnTo>
                  <a:pt x="32410" y="24511"/>
                </a:lnTo>
                <a:lnTo>
                  <a:pt x="32816" y="24638"/>
                </a:lnTo>
                <a:lnTo>
                  <a:pt x="32867" y="24003"/>
                </a:lnTo>
                <a:lnTo>
                  <a:pt x="33147" y="23799"/>
                </a:lnTo>
                <a:close/>
              </a:path>
              <a:path w="78740" h="66039">
                <a:moveTo>
                  <a:pt x="33388" y="51943"/>
                </a:moveTo>
                <a:lnTo>
                  <a:pt x="33274" y="52070"/>
                </a:lnTo>
                <a:lnTo>
                  <a:pt x="32931" y="52070"/>
                </a:lnTo>
                <a:lnTo>
                  <a:pt x="32931" y="52705"/>
                </a:lnTo>
                <a:lnTo>
                  <a:pt x="33108" y="52870"/>
                </a:lnTo>
                <a:lnTo>
                  <a:pt x="32981" y="52324"/>
                </a:lnTo>
                <a:lnTo>
                  <a:pt x="33223" y="52197"/>
                </a:lnTo>
                <a:lnTo>
                  <a:pt x="33388" y="52324"/>
                </a:lnTo>
                <a:lnTo>
                  <a:pt x="33388" y="52197"/>
                </a:lnTo>
                <a:lnTo>
                  <a:pt x="33388" y="52070"/>
                </a:lnTo>
                <a:lnTo>
                  <a:pt x="33388" y="51943"/>
                </a:lnTo>
                <a:close/>
              </a:path>
              <a:path w="78740" h="66039">
                <a:moveTo>
                  <a:pt x="33502" y="24003"/>
                </a:moveTo>
                <a:lnTo>
                  <a:pt x="33248" y="23799"/>
                </a:lnTo>
                <a:lnTo>
                  <a:pt x="33388" y="24003"/>
                </a:lnTo>
                <a:close/>
              </a:path>
              <a:path w="78740" h="66039">
                <a:moveTo>
                  <a:pt x="33502" y="22987"/>
                </a:moveTo>
                <a:lnTo>
                  <a:pt x="33388" y="22733"/>
                </a:lnTo>
                <a:lnTo>
                  <a:pt x="33223" y="22860"/>
                </a:lnTo>
                <a:lnTo>
                  <a:pt x="33045" y="22860"/>
                </a:lnTo>
                <a:lnTo>
                  <a:pt x="32816" y="22606"/>
                </a:lnTo>
                <a:lnTo>
                  <a:pt x="32753" y="22479"/>
                </a:lnTo>
                <a:lnTo>
                  <a:pt x="32931" y="22860"/>
                </a:lnTo>
                <a:lnTo>
                  <a:pt x="32105" y="23114"/>
                </a:lnTo>
                <a:lnTo>
                  <a:pt x="32867" y="23495"/>
                </a:lnTo>
                <a:lnTo>
                  <a:pt x="32689" y="23241"/>
                </a:lnTo>
                <a:lnTo>
                  <a:pt x="33502" y="22987"/>
                </a:lnTo>
                <a:close/>
              </a:path>
              <a:path w="78740" h="66039">
                <a:moveTo>
                  <a:pt x="33807" y="24765"/>
                </a:moveTo>
                <a:lnTo>
                  <a:pt x="33629" y="24638"/>
                </a:lnTo>
                <a:lnTo>
                  <a:pt x="33629" y="24765"/>
                </a:lnTo>
                <a:lnTo>
                  <a:pt x="33807" y="24765"/>
                </a:lnTo>
                <a:close/>
              </a:path>
              <a:path w="78740" h="66039">
                <a:moveTo>
                  <a:pt x="33832" y="26085"/>
                </a:moveTo>
                <a:lnTo>
                  <a:pt x="33502" y="25781"/>
                </a:lnTo>
                <a:lnTo>
                  <a:pt x="33629" y="25146"/>
                </a:lnTo>
                <a:lnTo>
                  <a:pt x="33807" y="25273"/>
                </a:lnTo>
                <a:lnTo>
                  <a:pt x="33743" y="25146"/>
                </a:lnTo>
                <a:lnTo>
                  <a:pt x="33324" y="24917"/>
                </a:lnTo>
                <a:lnTo>
                  <a:pt x="32931" y="25400"/>
                </a:lnTo>
                <a:lnTo>
                  <a:pt x="33502" y="25908"/>
                </a:lnTo>
                <a:lnTo>
                  <a:pt x="33832" y="26085"/>
                </a:lnTo>
                <a:close/>
              </a:path>
              <a:path w="78740" h="66039">
                <a:moveTo>
                  <a:pt x="33921" y="24384"/>
                </a:moveTo>
                <a:lnTo>
                  <a:pt x="33629" y="24130"/>
                </a:lnTo>
                <a:lnTo>
                  <a:pt x="33921" y="24384"/>
                </a:lnTo>
                <a:close/>
              </a:path>
              <a:path w="78740" h="66039">
                <a:moveTo>
                  <a:pt x="34963" y="23495"/>
                </a:moveTo>
                <a:lnTo>
                  <a:pt x="33807" y="23114"/>
                </a:lnTo>
                <a:lnTo>
                  <a:pt x="33731" y="23622"/>
                </a:lnTo>
                <a:lnTo>
                  <a:pt x="33502" y="24003"/>
                </a:lnTo>
                <a:lnTo>
                  <a:pt x="34963" y="23495"/>
                </a:lnTo>
                <a:close/>
              </a:path>
              <a:path w="78740" h="66039">
                <a:moveTo>
                  <a:pt x="36283" y="18034"/>
                </a:moveTo>
                <a:lnTo>
                  <a:pt x="36220" y="17907"/>
                </a:lnTo>
                <a:lnTo>
                  <a:pt x="35902" y="18288"/>
                </a:lnTo>
                <a:lnTo>
                  <a:pt x="36283" y="18034"/>
                </a:lnTo>
                <a:close/>
              </a:path>
              <a:path w="78740" h="66039">
                <a:moveTo>
                  <a:pt x="36372" y="52324"/>
                </a:moveTo>
                <a:lnTo>
                  <a:pt x="36283" y="52171"/>
                </a:lnTo>
                <a:lnTo>
                  <a:pt x="36195" y="52451"/>
                </a:lnTo>
                <a:lnTo>
                  <a:pt x="36245" y="52324"/>
                </a:lnTo>
                <a:lnTo>
                  <a:pt x="36372" y="52324"/>
                </a:lnTo>
                <a:close/>
              </a:path>
              <a:path w="78740" h="66039">
                <a:moveTo>
                  <a:pt x="37071" y="15875"/>
                </a:moveTo>
                <a:lnTo>
                  <a:pt x="36830" y="15621"/>
                </a:lnTo>
                <a:lnTo>
                  <a:pt x="36715" y="15240"/>
                </a:lnTo>
                <a:lnTo>
                  <a:pt x="36601" y="16002"/>
                </a:lnTo>
                <a:lnTo>
                  <a:pt x="36944" y="15875"/>
                </a:lnTo>
                <a:lnTo>
                  <a:pt x="37071" y="15875"/>
                </a:lnTo>
                <a:close/>
              </a:path>
              <a:path w="78740" h="66039">
                <a:moveTo>
                  <a:pt x="37122" y="15621"/>
                </a:moveTo>
                <a:lnTo>
                  <a:pt x="36893" y="14986"/>
                </a:lnTo>
                <a:lnTo>
                  <a:pt x="37020" y="15621"/>
                </a:lnTo>
                <a:close/>
              </a:path>
              <a:path w="78740" h="66039">
                <a:moveTo>
                  <a:pt x="37592" y="12712"/>
                </a:moveTo>
                <a:lnTo>
                  <a:pt x="37414" y="13119"/>
                </a:lnTo>
                <a:lnTo>
                  <a:pt x="37592" y="13119"/>
                </a:lnTo>
                <a:lnTo>
                  <a:pt x="37592" y="12712"/>
                </a:lnTo>
                <a:close/>
              </a:path>
              <a:path w="78740" h="66039">
                <a:moveTo>
                  <a:pt x="37769" y="52324"/>
                </a:moveTo>
                <a:lnTo>
                  <a:pt x="37592" y="52070"/>
                </a:lnTo>
                <a:lnTo>
                  <a:pt x="37477" y="52197"/>
                </a:lnTo>
                <a:lnTo>
                  <a:pt x="37769" y="52324"/>
                </a:lnTo>
                <a:close/>
              </a:path>
              <a:path w="78740" h="66039">
                <a:moveTo>
                  <a:pt x="37998" y="52705"/>
                </a:moveTo>
                <a:lnTo>
                  <a:pt x="37909" y="52451"/>
                </a:lnTo>
                <a:lnTo>
                  <a:pt x="37769" y="52324"/>
                </a:lnTo>
                <a:lnTo>
                  <a:pt x="37719" y="52451"/>
                </a:lnTo>
                <a:lnTo>
                  <a:pt x="37592" y="52832"/>
                </a:lnTo>
                <a:lnTo>
                  <a:pt x="37998" y="52705"/>
                </a:lnTo>
                <a:close/>
              </a:path>
              <a:path w="78740" h="66039">
                <a:moveTo>
                  <a:pt x="38150" y="52133"/>
                </a:moveTo>
                <a:lnTo>
                  <a:pt x="38036" y="51854"/>
                </a:lnTo>
                <a:lnTo>
                  <a:pt x="37871" y="52400"/>
                </a:lnTo>
                <a:lnTo>
                  <a:pt x="38150" y="52133"/>
                </a:lnTo>
                <a:close/>
              </a:path>
              <a:path w="78740" h="66039">
                <a:moveTo>
                  <a:pt x="38696" y="51816"/>
                </a:moveTo>
                <a:lnTo>
                  <a:pt x="38366" y="51536"/>
                </a:lnTo>
                <a:lnTo>
                  <a:pt x="38671" y="51917"/>
                </a:lnTo>
                <a:close/>
              </a:path>
              <a:path w="78740" h="66039">
                <a:moveTo>
                  <a:pt x="39166" y="53047"/>
                </a:moveTo>
                <a:lnTo>
                  <a:pt x="39077" y="52324"/>
                </a:lnTo>
                <a:lnTo>
                  <a:pt x="39103" y="51943"/>
                </a:lnTo>
                <a:lnTo>
                  <a:pt x="38989" y="52324"/>
                </a:lnTo>
                <a:lnTo>
                  <a:pt x="38671" y="51917"/>
                </a:lnTo>
                <a:lnTo>
                  <a:pt x="38557" y="52324"/>
                </a:lnTo>
                <a:lnTo>
                  <a:pt x="38442" y="53213"/>
                </a:lnTo>
                <a:lnTo>
                  <a:pt x="38811" y="53721"/>
                </a:lnTo>
                <a:lnTo>
                  <a:pt x="39166" y="53047"/>
                </a:lnTo>
                <a:close/>
              </a:path>
              <a:path w="78740" h="66039">
                <a:moveTo>
                  <a:pt x="39928" y="64071"/>
                </a:moveTo>
                <a:lnTo>
                  <a:pt x="39801" y="64135"/>
                </a:lnTo>
                <a:lnTo>
                  <a:pt x="39738" y="63512"/>
                </a:lnTo>
                <a:lnTo>
                  <a:pt x="39522" y="64249"/>
                </a:lnTo>
                <a:lnTo>
                  <a:pt x="39928" y="64135"/>
                </a:lnTo>
                <a:close/>
              </a:path>
              <a:path w="78740" h="66039">
                <a:moveTo>
                  <a:pt x="40309" y="3733"/>
                </a:moveTo>
                <a:lnTo>
                  <a:pt x="40208" y="3429"/>
                </a:lnTo>
                <a:lnTo>
                  <a:pt x="40093" y="3556"/>
                </a:lnTo>
                <a:lnTo>
                  <a:pt x="40309" y="3733"/>
                </a:lnTo>
                <a:close/>
              </a:path>
              <a:path w="78740" h="66039">
                <a:moveTo>
                  <a:pt x="40627" y="1397"/>
                </a:moveTo>
                <a:lnTo>
                  <a:pt x="40487" y="1257"/>
                </a:lnTo>
                <a:lnTo>
                  <a:pt x="40271" y="1143"/>
                </a:lnTo>
                <a:lnTo>
                  <a:pt x="40627" y="1397"/>
                </a:lnTo>
                <a:close/>
              </a:path>
              <a:path w="78740" h="66039">
                <a:moveTo>
                  <a:pt x="40906" y="1651"/>
                </a:moveTo>
                <a:lnTo>
                  <a:pt x="40792" y="1524"/>
                </a:lnTo>
                <a:lnTo>
                  <a:pt x="40627" y="1397"/>
                </a:lnTo>
                <a:lnTo>
                  <a:pt x="40855" y="1651"/>
                </a:lnTo>
                <a:close/>
              </a:path>
              <a:path w="78740" h="66039">
                <a:moveTo>
                  <a:pt x="41325" y="21336"/>
                </a:moveTo>
                <a:lnTo>
                  <a:pt x="41186" y="21259"/>
                </a:lnTo>
                <a:lnTo>
                  <a:pt x="41325" y="21336"/>
                </a:lnTo>
                <a:close/>
              </a:path>
              <a:path w="78740" h="66039">
                <a:moveTo>
                  <a:pt x="41668" y="20574"/>
                </a:moveTo>
                <a:lnTo>
                  <a:pt x="40627" y="20447"/>
                </a:lnTo>
                <a:lnTo>
                  <a:pt x="41021" y="21590"/>
                </a:lnTo>
                <a:lnTo>
                  <a:pt x="41173" y="21742"/>
                </a:lnTo>
                <a:lnTo>
                  <a:pt x="41275" y="21463"/>
                </a:lnTo>
                <a:lnTo>
                  <a:pt x="41198" y="21336"/>
                </a:lnTo>
                <a:lnTo>
                  <a:pt x="41160" y="21209"/>
                </a:lnTo>
                <a:lnTo>
                  <a:pt x="41084" y="20955"/>
                </a:lnTo>
                <a:lnTo>
                  <a:pt x="41668" y="20574"/>
                </a:lnTo>
                <a:close/>
              </a:path>
              <a:path w="78740" h="66039">
                <a:moveTo>
                  <a:pt x="41960" y="18923"/>
                </a:moveTo>
                <a:lnTo>
                  <a:pt x="41783" y="19431"/>
                </a:lnTo>
                <a:lnTo>
                  <a:pt x="41960" y="18923"/>
                </a:lnTo>
                <a:close/>
              </a:path>
              <a:path w="78740" h="66039">
                <a:moveTo>
                  <a:pt x="42138" y="50800"/>
                </a:moveTo>
                <a:lnTo>
                  <a:pt x="42062" y="50533"/>
                </a:lnTo>
                <a:lnTo>
                  <a:pt x="41605" y="50673"/>
                </a:lnTo>
                <a:lnTo>
                  <a:pt x="42138" y="50800"/>
                </a:lnTo>
                <a:close/>
              </a:path>
              <a:path w="78740" h="66039">
                <a:moveTo>
                  <a:pt x="42481" y="18034"/>
                </a:moveTo>
                <a:lnTo>
                  <a:pt x="42303" y="18122"/>
                </a:lnTo>
                <a:lnTo>
                  <a:pt x="42303" y="18542"/>
                </a:lnTo>
                <a:lnTo>
                  <a:pt x="42481" y="18034"/>
                </a:lnTo>
                <a:close/>
              </a:path>
              <a:path w="78740" h="66039">
                <a:moveTo>
                  <a:pt x="43065" y="24003"/>
                </a:moveTo>
                <a:lnTo>
                  <a:pt x="42887" y="24003"/>
                </a:lnTo>
                <a:lnTo>
                  <a:pt x="42837" y="23876"/>
                </a:lnTo>
                <a:lnTo>
                  <a:pt x="42722" y="23622"/>
                </a:lnTo>
                <a:lnTo>
                  <a:pt x="42481" y="24003"/>
                </a:lnTo>
                <a:lnTo>
                  <a:pt x="43014" y="24117"/>
                </a:lnTo>
                <a:close/>
              </a:path>
              <a:path w="78740" h="66039">
                <a:moveTo>
                  <a:pt x="43421" y="19177"/>
                </a:moveTo>
                <a:lnTo>
                  <a:pt x="43243" y="19177"/>
                </a:lnTo>
                <a:lnTo>
                  <a:pt x="43268" y="19050"/>
                </a:lnTo>
                <a:lnTo>
                  <a:pt x="43307" y="18796"/>
                </a:lnTo>
                <a:lnTo>
                  <a:pt x="43180" y="19050"/>
                </a:lnTo>
                <a:lnTo>
                  <a:pt x="43014" y="19050"/>
                </a:lnTo>
                <a:lnTo>
                  <a:pt x="42799" y="19138"/>
                </a:lnTo>
                <a:lnTo>
                  <a:pt x="43180" y="19558"/>
                </a:lnTo>
                <a:lnTo>
                  <a:pt x="43421" y="19177"/>
                </a:lnTo>
                <a:close/>
              </a:path>
              <a:path w="78740" h="66039">
                <a:moveTo>
                  <a:pt x="43827" y="16002"/>
                </a:moveTo>
                <a:lnTo>
                  <a:pt x="43027" y="15684"/>
                </a:lnTo>
                <a:lnTo>
                  <a:pt x="42189" y="17145"/>
                </a:lnTo>
                <a:lnTo>
                  <a:pt x="43014" y="17145"/>
                </a:lnTo>
                <a:lnTo>
                  <a:pt x="42887" y="16637"/>
                </a:lnTo>
                <a:lnTo>
                  <a:pt x="43827" y="16002"/>
                </a:lnTo>
                <a:close/>
              </a:path>
              <a:path w="78740" h="66039">
                <a:moveTo>
                  <a:pt x="44411" y="42418"/>
                </a:moveTo>
                <a:lnTo>
                  <a:pt x="44297" y="42291"/>
                </a:lnTo>
                <a:lnTo>
                  <a:pt x="44348" y="42418"/>
                </a:lnTo>
                <a:close/>
              </a:path>
              <a:path w="78740" h="66039">
                <a:moveTo>
                  <a:pt x="44665" y="43180"/>
                </a:moveTo>
                <a:lnTo>
                  <a:pt x="44640" y="43408"/>
                </a:lnTo>
                <a:lnTo>
                  <a:pt x="44665" y="43180"/>
                </a:lnTo>
                <a:close/>
              </a:path>
              <a:path w="78740" h="66039">
                <a:moveTo>
                  <a:pt x="44678" y="35585"/>
                </a:moveTo>
                <a:lnTo>
                  <a:pt x="44335" y="35687"/>
                </a:lnTo>
                <a:lnTo>
                  <a:pt x="44678" y="35890"/>
                </a:lnTo>
                <a:lnTo>
                  <a:pt x="44678" y="35585"/>
                </a:lnTo>
                <a:close/>
              </a:path>
              <a:path w="78740" h="66039">
                <a:moveTo>
                  <a:pt x="44704" y="42418"/>
                </a:moveTo>
                <a:lnTo>
                  <a:pt x="44411" y="42418"/>
                </a:lnTo>
                <a:lnTo>
                  <a:pt x="44640" y="42672"/>
                </a:lnTo>
                <a:lnTo>
                  <a:pt x="44704" y="42418"/>
                </a:lnTo>
                <a:close/>
              </a:path>
              <a:path w="78740" h="66039">
                <a:moveTo>
                  <a:pt x="44704" y="36080"/>
                </a:moveTo>
                <a:lnTo>
                  <a:pt x="44678" y="35890"/>
                </a:lnTo>
                <a:lnTo>
                  <a:pt x="44462" y="36449"/>
                </a:lnTo>
                <a:lnTo>
                  <a:pt x="44589" y="36449"/>
                </a:lnTo>
                <a:lnTo>
                  <a:pt x="44704" y="36080"/>
                </a:lnTo>
                <a:close/>
              </a:path>
              <a:path w="78740" h="66039">
                <a:moveTo>
                  <a:pt x="44754" y="43180"/>
                </a:moveTo>
                <a:lnTo>
                  <a:pt x="44704" y="42926"/>
                </a:lnTo>
                <a:lnTo>
                  <a:pt x="44665" y="43180"/>
                </a:lnTo>
                <a:close/>
              </a:path>
              <a:path w="78740" h="66039">
                <a:moveTo>
                  <a:pt x="45186" y="35648"/>
                </a:moveTo>
                <a:lnTo>
                  <a:pt x="45161" y="35483"/>
                </a:lnTo>
                <a:lnTo>
                  <a:pt x="44411" y="35560"/>
                </a:lnTo>
                <a:lnTo>
                  <a:pt x="44678" y="35585"/>
                </a:lnTo>
                <a:lnTo>
                  <a:pt x="44818" y="35560"/>
                </a:lnTo>
                <a:lnTo>
                  <a:pt x="45186" y="35648"/>
                </a:lnTo>
                <a:close/>
              </a:path>
              <a:path w="78740" h="66039">
                <a:moveTo>
                  <a:pt x="45288" y="36195"/>
                </a:moveTo>
                <a:lnTo>
                  <a:pt x="45224" y="35890"/>
                </a:lnTo>
                <a:lnTo>
                  <a:pt x="45110" y="36195"/>
                </a:lnTo>
                <a:lnTo>
                  <a:pt x="45288" y="36195"/>
                </a:lnTo>
                <a:close/>
              </a:path>
              <a:path w="78740" h="66039">
                <a:moveTo>
                  <a:pt x="45351" y="35674"/>
                </a:moveTo>
                <a:lnTo>
                  <a:pt x="45186" y="35648"/>
                </a:lnTo>
                <a:lnTo>
                  <a:pt x="45288" y="35941"/>
                </a:lnTo>
                <a:lnTo>
                  <a:pt x="45351" y="35674"/>
                </a:lnTo>
                <a:close/>
              </a:path>
              <a:path w="78740" h="66039">
                <a:moveTo>
                  <a:pt x="45516" y="44577"/>
                </a:moveTo>
                <a:lnTo>
                  <a:pt x="45351" y="44335"/>
                </a:lnTo>
                <a:lnTo>
                  <a:pt x="45224" y="44577"/>
                </a:lnTo>
                <a:lnTo>
                  <a:pt x="45516" y="44577"/>
                </a:lnTo>
                <a:close/>
              </a:path>
              <a:path w="78740" h="66039">
                <a:moveTo>
                  <a:pt x="45554" y="12471"/>
                </a:moveTo>
                <a:lnTo>
                  <a:pt x="45110" y="11899"/>
                </a:lnTo>
                <a:lnTo>
                  <a:pt x="45046" y="12306"/>
                </a:lnTo>
                <a:lnTo>
                  <a:pt x="45554" y="12471"/>
                </a:lnTo>
                <a:close/>
              </a:path>
              <a:path w="78740" h="66039">
                <a:moveTo>
                  <a:pt x="45567" y="43942"/>
                </a:moveTo>
                <a:lnTo>
                  <a:pt x="45402" y="44069"/>
                </a:lnTo>
                <a:lnTo>
                  <a:pt x="45351" y="44335"/>
                </a:lnTo>
                <a:lnTo>
                  <a:pt x="45567" y="43942"/>
                </a:lnTo>
                <a:close/>
              </a:path>
              <a:path w="78740" h="66039">
                <a:moveTo>
                  <a:pt x="45745" y="35433"/>
                </a:moveTo>
                <a:lnTo>
                  <a:pt x="45123" y="35280"/>
                </a:lnTo>
                <a:lnTo>
                  <a:pt x="45161" y="35483"/>
                </a:lnTo>
                <a:lnTo>
                  <a:pt x="45745" y="35433"/>
                </a:lnTo>
                <a:close/>
              </a:path>
              <a:path w="78740" h="66039">
                <a:moveTo>
                  <a:pt x="45808" y="14732"/>
                </a:moveTo>
                <a:lnTo>
                  <a:pt x="45745" y="14605"/>
                </a:lnTo>
                <a:lnTo>
                  <a:pt x="45580" y="14224"/>
                </a:lnTo>
                <a:lnTo>
                  <a:pt x="45516" y="14097"/>
                </a:lnTo>
                <a:lnTo>
                  <a:pt x="45110" y="14224"/>
                </a:lnTo>
                <a:lnTo>
                  <a:pt x="44818" y="13462"/>
                </a:lnTo>
                <a:lnTo>
                  <a:pt x="44792" y="13970"/>
                </a:lnTo>
                <a:lnTo>
                  <a:pt x="44691" y="14122"/>
                </a:lnTo>
                <a:lnTo>
                  <a:pt x="44818" y="14224"/>
                </a:lnTo>
                <a:lnTo>
                  <a:pt x="44818" y="14986"/>
                </a:lnTo>
                <a:lnTo>
                  <a:pt x="44932" y="14605"/>
                </a:lnTo>
                <a:lnTo>
                  <a:pt x="45808" y="14732"/>
                </a:lnTo>
                <a:close/>
              </a:path>
              <a:path w="78740" h="66039">
                <a:moveTo>
                  <a:pt x="45923" y="12598"/>
                </a:moveTo>
                <a:lnTo>
                  <a:pt x="45554" y="12471"/>
                </a:lnTo>
                <a:lnTo>
                  <a:pt x="45694" y="12649"/>
                </a:lnTo>
                <a:lnTo>
                  <a:pt x="45402" y="13296"/>
                </a:lnTo>
                <a:lnTo>
                  <a:pt x="45923" y="12598"/>
                </a:lnTo>
                <a:close/>
              </a:path>
              <a:path w="78740" h="66039">
                <a:moveTo>
                  <a:pt x="46215" y="10922"/>
                </a:moveTo>
                <a:lnTo>
                  <a:pt x="46101" y="10795"/>
                </a:lnTo>
                <a:lnTo>
                  <a:pt x="46151" y="11049"/>
                </a:lnTo>
                <a:lnTo>
                  <a:pt x="45986" y="11430"/>
                </a:lnTo>
                <a:lnTo>
                  <a:pt x="46202" y="11049"/>
                </a:lnTo>
                <a:lnTo>
                  <a:pt x="46215" y="10922"/>
                </a:lnTo>
                <a:close/>
              </a:path>
              <a:path w="78740" h="66039">
                <a:moveTo>
                  <a:pt x="46316" y="10858"/>
                </a:moveTo>
                <a:close/>
              </a:path>
              <a:path w="78740" h="66039">
                <a:moveTo>
                  <a:pt x="46393" y="11899"/>
                </a:moveTo>
                <a:lnTo>
                  <a:pt x="46101" y="11607"/>
                </a:lnTo>
                <a:lnTo>
                  <a:pt x="45694" y="12014"/>
                </a:lnTo>
                <a:lnTo>
                  <a:pt x="46215" y="12306"/>
                </a:lnTo>
                <a:lnTo>
                  <a:pt x="46101" y="12128"/>
                </a:lnTo>
                <a:lnTo>
                  <a:pt x="46393" y="11899"/>
                </a:lnTo>
                <a:close/>
              </a:path>
              <a:path w="78740" h="66039">
                <a:moveTo>
                  <a:pt x="46926" y="45351"/>
                </a:moveTo>
                <a:lnTo>
                  <a:pt x="46748" y="45694"/>
                </a:lnTo>
                <a:lnTo>
                  <a:pt x="46913" y="45593"/>
                </a:lnTo>
                <a:lnTo>
                  <a:pt x="46926" y="45351"/>
                </a:lnTo>
                <a:close/>
              </a:path>
              <a:path w="78740" h="66039">
                <a:moveTo>
                  <a:pt x="46977" y="10287"/>
                </a:moveTo>
                <a:lnTo>
                  <a:pt x="46812" y="10210"/>
                </a:lnTo>
                <a:lnTo>
                  <a:pt x="46507" y="10541"/>
                </a:lnTo>
                <a:lnTo>
                  <a:pt x="46316" y="10858"/>
                </a:lnTo>
                <a:lnTo>
                  <a:pt x="46977" y="10477"/>
                </a:lnTo>
                <a:lnTo>
                  <a:pt x="46977" y="10287"/>
                </a:lnTo>
                <a:close/>
              </a:path>
              <a:path w="78740" h="66039">
                <a:moveTo>
                  <a:pt x="47205" y="53975"/>
                </a:moveTo>
                <a:lnTo>
                  <a:pt x="46507" y="54229"/>
                </a:lnTo>
                <a:lnTo>
                  <a:pt x="46647" y="54368"/>
                </a:lnTo>
                <a:lnTo>
                  <a:pt x="47205" y="53975"/>
                </a:lnTo>
                <a:close/>
              </a:path>
              <a:path w="78740" h="66039">
                <a:moveTo>
                  <a:pt x="47205" y="44958"/>
                </a:moveTo>
                <a:lnTo>
                  <a:pt x="46913" y="44958"/>
                </a:lnTo>
                <a:lnTo>
                  <a:pt x="46926" y="45351"/>
                </a:lnTo>
                <a:lnTo>
                  <a:pt x="47205" y="44958"/>
                </a:lnTo>
                <a:close/>
              </a:path>
              <a:path w="78740" h="66039">
                <a:moveTo>
                  <a:pt x="47383" y="55118"/>
                </a:moveTo>
                <a:lnTo>
                  <a:pt x="46647" y="54368"/>
                </a:lnTo>
                <a:lnTo>
                  <a:pt x="46151" y="54737"/>
                </a:lnTo>
                <a:lnTo>
                  <a:pt x="46913" y="54991"/>
                </a:lnTo>
                <a:lnTo>
                  <a:pt x="47383" y="55118"/>
                </a:lnTo>
                <a:close/>
              </a:path>
              <a:path w="78740" h="66039">
                <a:moveTo>
                  <a:pt x="47459" y="10096"/>
                </a:moveTo>
                <a:lnTo>
                  <a:pt x="47091" y="9906"/>
                </a:lnTo>
                <a:lnTo>
                  <a:pt x="46951" y="10248"/>
                </a:lnTo>
                <a:lnTo>
                  <a:pt x="47459" y="10096"/>
                </a:lnTo>
                <a:close/>
              </a:path>
              <a:path w="78740" h="66039">
                <a:moveTo>
                  <a:pt x="47485" y="11137"/>
                </a:moveTo>
                <a:lnTo>
                  <a:pt x="47028" y="10922"/>
                </a:lnTo>
                <a:lnTo>
                  <a:pt x="47383" y="11430"/>
                </a:lnTo>
                <a:lnTo>
                  <a:pt x="47485" y="11137"/>
                </a:lnTo>
                <a:close/>
              </a:path>
              <a:path w="78740" h="66039">
                <a:moveTo>
                  <a:pt x="47612" y="10287"/>
                </a:moveTo>
                <a:lnTo>
                  <a:pt x="47586" y="10160"/>
                </a:lnTo>
                <a:lnTo>
                  <a:pt x="47612" y="10287"/>
                </a:lnTo>
                <a:close/>
              </a:path>
              <a:path w="78740" h="66039">
                <a:moveTo>
                  <a:pt x="47675" y="10033"/>
                </a:moveTo>
                <a:lnTo>
                  <a:pt x="47498" y="10033"/>
                </a:lnTo>
                <a:lnTo>
                  <a:pt x="47675" y="10033"/>
                </a:lnTo>
                <a:close/>
              </a:path>
              <a:path w="78740" h="66039">
                <a:moveTo>
                  <a:pt x="47891" y="11430"/>
                </a:moveTo>
                <a:lnTo>
                  <a:pt x="47828" y="11214"/>
                </a:lnTo>
                <a:lnTo>
                  <a:pt x="47790" y="11557"/>
                </a:lnTo>
                <a:lnTo>
                  <a:pt x="47891" y="11430"/>
                </a:lnTo>
                <a:close/>
              </a:path>
              <a:path w="78740" h="66039">
                <a:moveTo>
                  <a:pt x="47891" y="10731"/>
                </a:moveTo>
                <a:lnTo>
                  <a:pt x="47675" y="10668"/>
                </a:lnTo>
                <a:lnTo>
                  <a:pt x="47536" y="11010"/>
                </a:lnTo>
                <a:lnTo>
                  <a:pt x="47612" y="10795"/>
                </a:lnTo>
                <a:lnTo>
                  <a:pt x="47828" y="11214"/>
                </a:lnTo>
                <a:lnTo>
                  <a:pt x="47891" y="10795"/>
                </a:lnTo>
                <a:close/>
              </a:path>
              <a:path w="78740" h="66039">
                <a:moveTo>
                  <a:pt x="48082" y="10477"/>
                </a:moveTo>
                <a:lnTo>
                  <a:pt x="47891" y="10731"/>
                </a:lnTo>
                <a:lnTo>
                  <a:pt x="48082" y="10795"/>
                </a:lnTo>
                <a:lnTo>
                  <a:pt x="48082" y="10477"/>
                </a:lnTo>
                <a:close/>
              </a:path>
              <a:path w="78740" h="66039">
                <a:moveTo>
                  <a:pt x="48196" y="14224"/>
                </a:moveTo>
                <a:lnTo>
                  <a:pt x="48133" y="13995"/>
                </a:lnTo>
                <a:lnTo>
                  <a:pt x="47942" y="13843"/>
                </a:lnTo>
                <a:lnTo>
                  <a:pt x="48082" y="14160"/>
                </a:lnTo>
                <a:close/>
              </a:path>
              <a:path w="78740" h="66039">
                <a:moveTo>
                  <a:pt x="48260" y="13817"/>
                </a:moveTo>
                <a:lnTo>
                  <a:pt x="48133" y="13995"/>
                </a:lnTo>
                <a:lnTo>
                  <a:pt x="48260" y="13817"/>
                </a:lnTo>
                <a:close/>
              </a:path>
              <a:path w="78740" h="66039">
                <a:moveTo>
                  <a:pt x="48501" y="11176"/>
                </a:moveTo>
                <a:lnTo>
                  <a:pt x="48488" y="10668"/>
                </a:lnTo>
                <a:lnTo>
                  <a:pt x="48120" y="11137"/>
                </a:lnTo>
                <a:lnTo>
                  <a:pt x="48018" y="11557"/>
                </a:lnTo>
                <a:lnTo>
                  <a:pt x="48082" y="11684"/>
                </a:lnTo>
                <a:lnTo>
                  <a:pt x="48501" y="11176"/>
                </a:lnTo>
                <a:close/>
              </a:path>
              <a:path w="78740" h="66039">
                <a:moveTo>
                  <a:pt x="48564" y="12306"/>
                </a:moveTo>
                <a:lnTo>
                  <a:pt x="48488" y="12128"/>
                </a:lnTo>
                <a:lnTo>
                  <a:pt x="48488" y="12306"/>
                </a:lnTo>
                <a:close/>
              </a:path>
              <a:path w="78740" h="66039">
                <a:moveTo>
                  <a:pt x="48602" y="8128"/>
                </a:moveTo>
                <a:lnTo>
                  <a:pt x="47675" y="8382"/>
                </a:lnTo>
                <a:lnTo>
                  <a:pt x="48260" y="8369"/>
                </a:lnTo>
                <a:lnTo>
                  <a:pt x="48602" y="8128"/>
                </a:lnTo>
                <a:close/>
              </a:path>
              <a:path w="78740" h="66039">
                <a:moveTo>
                  <a:pt x="48780" y="10287"/>
                </a:moveTo>
                <a:lnTo>
                  <a:pt x="48653" y="10160"/>
                </a:lnTo>
                <a:lnTo>
                  <a:pt x="47904" y="9398"/>
                </a:lnTo>
                <a:lnTo>
                  <a:pt x="47980" y="9779"/>
                </a:lnTo>
                <a:lnTo>
                  <a:pt x="47891" y="9906"/>
                </a:lnTo>
                <a:lnTo>
                  <a:pt x="47777" y="10248"/>
                </a:lnTo>
                <a:lnTo>
                  <a:pt x="48082" y="10414"/>
                </a:lnTo>
                <a:lnTo>
                  <a:pt x="48552" y="10160"/>
                </a:lnTo>
                <a:lnTo>
                  <a:pt x="48780" y="10287"/>
                </a:lnTo>
                <a:close/>
              </a:path>
              <a:path w="78740" h="66039">
                <a:moveTo>
                  <a:pt x="48933" y="34455"/>
                </a:moveTo>
                <a:lnTo>
                  <a:pt x="48818" y="34036"/>
                </a:lnTo>
                <a:lnTo>
                  <a:pt x="48691" y="33858"/>
                </a:lnTo>
                <a:lnTo>
                  <a:pt x="48933" y="34455"/>
                </a:lnTo>
                <a:close/>
              </a:path>
              <a:path w="78740" h="66039">
                <a:moveTo>
                  <a:pt x="48958" y="6985"/>
                </a:moveTo>
                <a:lnTo>
                  <a:pt x="48780" y="7366"/>
                </a:lnTo>
                <a:lnTo>
                  <a:pt x="48958" y="6985"/>
                </a:lnTo>
                <a:close/>
              </a:path>
              <a:path w="78740" h="66039">
                <a:moveTo>
                  <a:pt x="49009" y="34671"/>
                </a:moveTo>
                <a:lnTo>
                  <a:pt x="48958" y="34544"/>
                </a:lnTo>
                <a:lnTo>
                  <a:pt x="48488" y="34163"/>
                </a:lnTo>
                <a:lnTo>
                  <a:pt x="48196" y="34417"/>
                </a:lnTo>
                <a:lnTo>
                  <a:pt x="48895" y="34544"/>
                </a:lnTo>
                <a:lnTo>
                  <a:pt x="49009" y="34671"/>
                </a:lnTo>
                <a:close/>
              </a:path>
              <a:path w="78740" h="66039">
                <a:moveTo>
                  <a:pt x="49009" y="12306"/>
                </a:moveTo>
                <a:lnTo>
                  <a:pt x="48564" y="12306"/>
                </a:lnTo>
                <a:lnTo>
                  <a:pt x="48133" y="12484"/>
                </a:lnTo>
                <a:lnTo>
                  <a:pt x="48310" y="13004"/>
                </a:lnTo>
                <a:lnTo>
                  <a:pt x="48082" y="13296"/>
                </a:lnTo>
                <a:lnTo>
                  <a:pt x="47726" y="13347"/>
                </a:lnTo>
                <a:lnTo>
                  <a:pt x="47917" y="13792"/>
                </a:lnTo>
                <a:lnTo>
                  <a:pt x="48488" y="12712"/>
                </a:lnTo>
                <a:lnTo>
                  <a:pt x="48844" y="13347"/>
                </a:lnTo>
                <a:lnTo>
                  <a:pt x="48717" y="12712"/>
                </a:lnTo>
                <a:lnTo>
                  <a:pt x="48666" y="12484"/>
                </a:lnTo>
                <a:lnTo>
                  <a:pt x="48818" y="12547"/>
                </a:lnTo>
                <a:lnTo>
                  <a:pt x="49009" y="12306"/>
                </a:lnTo>
                <a:close/>
              </a:path>
              <a:path w="78740" h="66039">
                <a:moveTo>
                  <a:pt x="49187" y="12712"/>
                </a:moveTo>
                <a:lnTo>
                  <a:pt x="48818" y="12547"/>
                </a:lnTo>
                <a:lnTo>
                  <a:pt x="49187" y="12712"/>
                </a:lnTo>
                <a:close/>
              </a:path>
              <a:path w="78740" h="66039">
                <a:moveTo>
                  <a:pt x="49187" y="11061"/>
                </a:moveTo>
                <a:lnTo>
                  <a:pt x="49009" y="11023"/>
                </a:lnTo>
                <a:lnTo>
                  <a:pt x="49187" y="11201"/>
                </a:lnTo>
                <a:lnTo>
                  <a:pt x="49187" y="11061"/>
                </a:lnTo>
                <a:close/>
              </a:path>
              <a:path w="78740" h="66039">
                <a:moveTo>
                  <a:pt x="49288" y="4737"/>
                </a:moveTo>
                <a:lnTo>
                  <a:pt x="49009" y="4445"/>
                </a:lnTo>
                <a:lnTo>
                  <a:pt x="49072" y="5080"/>
                </a:lnTo>
                <a:lnTo>
                  <a:pt x="49288" y="4737"/>
                </a:lnTo>
                <a:close/>
              </a:path>
              <a:path w="78740" h="66039">
                <a:moveTo>
                  <a:pt x="49301" y="43561"/>
                </a:moveTo>
                <a:lnTo>
                  <a:pt x="48082" y="44069"/>
                </a:lnTo>
                <a:lnTo>
                  <a:pt x="48018" y="44831"/>
                </a:lnTo>
                <a:lnTo>
                  <a:pt x="47790" y="45339"/>
                </a:lnTo>
                <a:lnTo>
                  <a:pt x="47726" y="45466"/>
                </a:lnTo>
                <a:lnTo>
                  <a:pt x="48602" y="45593"/>
                </a:lnTo>
                <a:lnTo>
                  <a:pt x="48768" y="45339"/>
                </a:lnTo>
                <a:lnTo>
                  <a:pt x="49009" y="44958"/>
                </a:lnTo>
                <a:lnTo>
                  <a:pt x="49301" y="43561"/>
                </a:lnTo>
                <a:close/>
              </a:path>
              <a:path w="78740" h="66039">
                <a:moveTo>
                  <a:pt x="49479" y="4445"/>
                </a:moveTo>
                <a:lnTo>
                  <a:pt x="49301" y="4737"/>
                </a:lnTo>
                <a:lnTo>
                  <a:pt x="49479" y="4445"/>
                </a:lnTo>
                <a:close/>
              </a:path>
              <a:path w="78740" h="66039">
                <a:moveTo>
                  <a:pt x="49479" y="2286"/>
                </a:moveTo>
                <a:lnTo>
                  <a:pt x="49301" y="2286"/>
                </a:lnTo>
                <a:lnTo>
                  <a:pt x="49136" y="2667"/>
                </a:lnTo>
                <a:lnTo>
                  <a:pt x="49060" y="2921"/>
                </a:lnTo>
                <a:lnTo>
                  <a:pt x="49301" y="3048"/>
                </a:lnTo>
                <a:lnTo>
                  <a:pt x="49301" y="3429"/>
                </a:lnTo>
                <a:lnTo>
                  <a:pt x="49479" y="3429"/>
                </a:lnTo>
                <a:lnTo>
                  <a:pt x="49479" y="3098"/>
                </a:lnTo>
                <a:lnTo>
                  <a:pt x="49479" y="2286"/>
                </a:lnTo>
                <a:close/>
              </a:path>
              <a:path w="78740" h="66039">
                <a:moveTo>
                  <a:pt x="49542" y="45339"/>
                </a:moveTo>
                <a:lnTo>
                  <a:pt x="49072" y="44996"/>
                </a:lnTo>
                <a:lnTo>
                  <a:pt x="49034" y="45351"/>
                </a:lnTo>
                <a:lnTo>
                  <a:pt x="49441" y="45681"/>
                </a:lnTo>
                <a:lnTo>
                  <a:pt x="49542" y="45339"/>
                </a:lnTo>
                <a:close/>
              </a:path>
              <a:path w="78740" h="66039">
                <a:moveTo>
                  <a:pt x="49834" y="11201"/>
                </a:moveTo>
                <a:lnTo>
                  <a:pt x="49707" y="10617"/>
                </a:lnTo>
                <a:lnTo>
                  <a:pt x="49301" y="10439"/>
                </a:lnTo>
                <a:lnTo>
                  <a:pt x="49187" y="11061"/>
                </a:lnTo>
                <a:lnTo>
                  <a:pt x="49834" y="11201"/>
                </a:lnTo>
                <a:close/>
              </a:path>
              <a:path w="78740" h="66039">
                <a:moveTo>
                  <a:pt x="49885" y="2400"/>
                </a:moveTo>
                <a:lnTo>
                  <a:pt x="49707" y="2235"/>
                </a:lnTo>
                <a:lnTo>
                  <a:pt x="49479" y="3098"/>
                </a:lnTo>
                <a:lnTo>
                  <a:pt x="49872" y="2527"/>
                </a:lnTo>
                <a:lnTo>
                  <a:pt x="49885" y="2400"/>
                </a:lnTo>
                <a:close/>
              </a:path>
              <a:path w="78740" h="66039">
                <a:moveTo>
                  <a:pt x="49961" y="2374"/>
                </a:moveTo>
                <a:close/>
              </a:path>
              <a:path w="78740" h="66039">
                <a:moveTo>
                  <a:pt x="50152" y="1955"/>
                </a:moveTo>
                <a:lnTo>
                  <a:pt x="49999" y="1651"/>
                </a:lnTo>
                <a:lnTo>
                  <a:pt x="50126" y="1943"/>
                </a:lnTo>
                <a:close/>
              </a:path>
              <a:path w="78740" h="66039">
                <a:moveTo>
                  <a:pt x="50177" y="2057"/>
                </a:moveTo>
                <a:lnTo>
                  <a:pt x="49961" y="2374"/>
                </a:lnTo>
                <a:lnTo>
                  <a:pt x="50177" y="2286"/>
                </a:lnTo>
                <a:lnTo>
                  <a:pt x="50177" y="2057"/>
                </a:lnTo>
                <a:close/>
              </a:path>
              <a:path w="78740" h="66039">
                <a:moveTo>
                  <a:pt x="50419" y="7937"/>
                </a:moveTo>
                <a:lnTo>
                  <a:pt x="50241" y="7823"/>
                </a:lnTo>
                <a:lnTo>
                  <a:pt x="50126" y="7531"/>
                </a:lnTo>
                <a:lnTo>
                  <a:pt x="49999" y="7531"/>
                </a:lnTo>
                <a:lnTo>
                  <a:pt x="50177" y="8636"/>
                </a:lnTo>
                <a:lnTo>
                  <a:pt x="50292" y="8458"/>
                </a:lnTo>
                <a:lnTo>
                  <a:pt x="50419" y="8521"/>
                </a:lnTo>
                <a:lnTo>
                  <a:pt x="50419" y="7937"/>
                </a:lnTo>
                <a:close/>
              </a:path>
              <a:path w="78740" h="66039">
                <a:moveTo>
                  <a:pt x="50469" y="2171"/>
                </a:moveTo>
                <a:lnTo>
                  <a:pt x="50152" y="1955"/>
                </a:lnTo>
                <a:lnTo>
                  <a:pt x="50279" y="2247"/>
                </a:lnTo>
                <a:lnTo>
                  <a:pt x="50469" y="2171"/>
                </a:lnTo>
                <a:close/>
              </a:path>
              <a:path w="78740" h="66039">
                <a:moveTo>
                  <a:pt x="50533" y="18796"/>
                </a:moveTo>
                <a:lnTo>
                  <a:pt x="50419" y="18669"/>
                </a:lnTo>
                <a:lnTo>
                  <a:pt x="50419" y="18796"/>
                </a:lnTo>
                <a:close/>
              </a:path>
              <a:path w="78740" h="66039">
                <a:moveTo>
                  <a:pt x="50584" y="3746"/>
                </a:moveTo>
                <a:lnTo>
                  <a:pt x="50419" y="3340"/>
                </a:lnTo>
                <a:lnTo>
                  <a:pt x="49885" y="3225"/>
                </a:lnTo>
                <a:lnTo>
                  <a:pt x="50584" y="3746"/>
                </a:lnTo>
                <a:close/>
              </a:path>
              <a:path w="78740" h="66039">
                <a:moveTo>
                  <a:pt x="50584" y="2349"/>
                </a:moveTo>
                <a:lnTo>
                  <a:pt x="50419" y="2527"/>
                </a:lnTo>
                <a:lnTo>
                  <a:pt x="50279" y="2247"/>
                </a:lnTo>
                <a:lnTo>
                  <a:pt x="50177" y="2806"/>
                </a:lnTo>
                <a:lnTo>
                  <a:pt x="50431" y="2527"/>
                </a:lnTo>
                <a:lnTo>
                  <a:pt x="50584" y="2349"/>
                </a:lnTo>
                <a:close/>
              </a:path>
              <a:path w="78740" h="66039">
                <a:moveTo>
                  <a:pt x="50761" y="4445"/>
                </a:moveTo>
                <a:lnTo>
                  <a:pt x="50660" y="4318"/>
                </a:lnTo>
                <a:lnTo>
                  <a:pt x="50584" y="4445"/>
                </a:lnTo>
                <a:lnTo>
                  <a:pt x="50761" y="4445"/>
                </a:lnTo>
                <a:close/>
              </a:path>
              <a:path w="78740" h="66039">
                <a:moveTo>
                  <a:pt x="50990" y="3746"/>
                </a:moveTo>
                <a:lnTo>
                  <a:pt x="50711" y="4229"/>
                </a:lnTo>
                <a:lnTo>
                  <a:pt x="50876" y="4267"/>
                </a:lnTo>
                <a:lnTo>
                  <a:pt x="50990" y="3746"/>
                </a:lnTo>
                <a:close/>
              </a:path>
              <a:path w="78740" h="66039">
                <a:moveTo>
                  <a:pt x="51409" y="4445"/>
                </a:moveTo>
                <a:lnTo>
                  <a:pt x="50761" y="4445"/>
                </a:lnTo>
                <a:lnTo>
                  <a:pt x="51104" y="4914"/>
                </a:lnTo>
                <a:lnTo>
                  <a:pt x="51409" y="4445"/>
                </a:lnTo>
                <a:close/>
              </a:path>
              <a:path w="78740" h="66039">
                <a:moveTo>
                  <a:pt x="51574" y="61341"/>
                </a:moveTo>
                <a:lnTo>
                  <a:pt x="51168" y="61087"/>
                </a:lnTo>
                <a:lnTo>
                  <a:pt x="51422" y="60871"/>
                </a:lnTo>
                <a:lnTo>
                  <a:pt x="50698" y="61087"/>
                </a:lnTo>
                <a:lnTo>
                  <a:pt x="51574" y="61341"/>
                </a:lnTo>
                <a:close/>
              </a:path>
              <a:path w="78740" h="66039">
                <a:moveTo>
                  <a:pt x="51993" y="62738"/>
                </a:moveTo>
                <a:lnTo>
                  <a:pt x="51930" y="61976"/>
                </a:lnTo>
                <a:lnTo>
                  <a:pt x="51054" y="61976"/>
                </a:lnTo>
                <a:lnTo>
                  <a:pt x="50876" y="61849"/>
                </a:lnTo>
                <a:lnTo>
                  <a:pt x="51168" y="62738"/>
                </a:lnTo>
                <a:lnTo>
                  <a:pt x="51993" y="62738"/>
                </a:lnTo>
                <a:close/>
              </a:path>
              <a:path w="78740" h="66039">
                <a:moveTo>
                  <a:pt x="52044" y="35687"/>
                </a:moveTo>
                <a:lnTo>
                  <a:pt x="51943" y="35013"/>
                </a:lnTo>
                <a:lnTo>
                  <a:pt x="51600" y="35280"/>
                </a:lnTo>
                <a:lnTo>
                  <a:pt x="51523" y="35483"/>
                </a:lnTo>
                <a:lnTo>
                  <a:pt x="52044" y="35687"/>
                </a:lnTo>
                <a:close/>
              </a:path>
              <a:path w="78740" h="66039">
                <a:moveTo>
                  <a:pt x="52222" y="34798"/>
                </a:moveTo>
                <a:lnTo>
                  <a:pt x="52070" y="34709"/>
                </a:lnTo>
                <a:lnTo>
                  <a:pt x="51943" y="35013"/>
                </a:lnTo>
                <a:lnTo>
                  <a:pt x="52222" y="34798"/>
                </a:lnTo>
                <a:close/>
              </a:path>
              <a:path w="78740" h="66039">
                <a:moveTo>
                  <a:pt x="52298" y="35052"/>
                </a:moveTo>
                <a:close/>
              </a:path>
              <a:path w="78740" h="66039">
                <a:moveTo>
                  <a:pt x="52514" y="35560"/>
                </a:moveTo>
                <a:lnTo>
                  <a:pt x="52387" y="35433"/>
                </a:lnTo>
                <a:lnTo>
                  <a:pt x="52260" y="35153"/>
                </a:lnTo>
                <a:lnTo>
                  <a:pt x="52273" y="35560"/>
                </a:lnTo>
                <a:lnTo>
                  <a:pt x="52514" y="35560"/>
                </a:lnTo>
                <a:close/>
              </a:path>
              <a:path w="78740" h="66039">
                <a:moveTo>
                  <a:pt x="52806" y="63627"/>
                </a:moveTo>
                <a:lnTo>
                  <a:pt x="52616" y="62915"/>
                </a:lnTo>
                <a:lnTo>
                  <a:pt x="52273" y="62738"/>
                </a:lnTo>
                <a:lnTo>
                  <a:pt x="52806" y="63627"/>
                </a:lnTo>
                <a:close/>
              </a:path>
              <a:path w="78740" h="66039">
                <a:moveTo>
                  <a:pt x="52857" y="17272"/>
                </a:moveTo>
                <a:lnTo>
                  <a:pt x="52806" y="17145"/>
                </a:lnTo>
                <a:lnTo>
                  <a:pt x="52806" y="17272"/>
                </a:lnTo>
                <a:close/>
              </a:path>
              <a:path w="78740" h="66039">
                <a:moveTo>
                  <a:pt x="53086" y="49657"/>
                </a:moveTo>
                <a:lnTo>
                  <a:pt x="52705" y="49707"/>
                </a:lnTo>
                <a:lnTo>
                  <a:pt x="52108" y="49911"/>
                </a:lnTo>
                <a:lnTo>
                  <a:pt x="52705" y="50190"/>
                </a:lnTo>
                <a:lnTo>
                  <a:pt x="53086" y="49657"/>
                </a:lnTo>
                <a:close/>
              </a:path>
              <a:path w="78740" h="66039">
                <a:moveTo>
                  <a:pt x="53378" y="50927"/>
                </a:moveTo>
                <a:lnTo>
                  <a:pt x="53301" y="50673"/>
                </a:lnTo>
                <a:lnTo>
                  <a:pt x="53213" y="50419"/>
                </a:lnTo>
                <a:lnTo>
                  <a:pt x="52705" y="50190"/>
                </a:lnTo>
                <a:lnTo>
                  <a:pt x="52463" y="50533"/>
                </a:lnTo>
                <a:lnTo>
                  <a:pt x="52273" y="50800"/>
                </a:lnTo>
                <a:lnTo>
                  <a:pt x="52387" y="50673"/>
                </a:lnTo>
                <a:lnTo>
                  <a:pt x="53086" y="50673"/>
                </a:lnTo>
                <a:lnTo>
                  <a:pt x="52743" y="50990"/>
                </a:lnTo>
                <a:lnTo>
                  <a:pt x="53378" y="50927"/>
                </a:lnTo>
                <a:close/>
              </a:path>
              <a:path w="78740" h="66039">
                <a:moveTo>
                  <a:pt x="53670" y="49403"/>
                </a:moveTo>
                <a:lnTo>
                  <a:pt x="52514" y="49022"/>
                </a:lnTo>
                <a:lnTo>
                  <a:pt x="52273" y="49784"/>
                </a:lnTo>
                <a:lnTo>
                  <a:pt x="52705" y="49707"/>
                </a:lnTo>
                <a:lnTo>
                  <a:pt x="53670" y="49403"/>
                </a:lnTo>
                <a:close/>
              </a:path>
              <a:path w="78740" h="66039">
                <a:moveTo>
                  <a:pt x="54267" y="53632"/>
                </a:moveTo>
                <a:lnTo>
                  <a:pt x="54216" y="53492"/>
                </a:lnTo>
                <a:lnTo>
                  <a:pt x="54089" y="53594"/>
                </a:lnTo>
                <a:lnTo>
                  <a:pt x="54267" y="53632"/>
                </a:lnTo>
                <a:close/>
              </a:path>
              <a:path w="78740" h="66039">
                <a:moveTo>
                  <a:pt x="54724" y="52197"/>
                </a:moveTo>
                <a:lnTo>
                  <a:pt x="54254" y="52438"/>
                </a:lnTo>
                <a:lnTo>
                  <a:pt x="54724" y="52197"/>
                </a:lnTo>
                <a:close/>
              </a:path>
              <a:path w="78740" h="66039">
                <a:moveTo>
                  <a:pt x="54787" y="63627"/>
                </a:moveTo>
                <a:lnTo>
                  <a:pt x="54724" y="63500"/>
                </a:lnTo>
                <a:lnTo>
                  <a:pt x="54457" y="63500"/>
                </a:lnTo>
                <a:lnTo>
                  <a:pt x="54546" y="63919"/>
                </a:lnTo>
                <a:lnTo>
                  <a:pt x="54787" y="63627"/>
                </a:lnTo>
                <a:close/>
              </a:path>
              <a:path w="78740" h="66039">
                <a:moveTo>
                  <a:pt x="54838" y="36169"/>
                </a:moveTo>
                <a:lnTo>
                  <a:pt x="54762" y="36042"/>
                </a:lnTo>
                <a:lnTo>
                  <a:pt x="54546" y="35814"/>
                </a:lnTo>
                <a:lnTo>
                  <a:pt x="54470" y="36080"/>
                </a:lnTo>
                <a:lnTo>
                  <a:pt x="54838" y="36169"/>
                </a:lnTo>
                <a:close/>
              </a:path>
              <a:path w="78740" h="66039">
                <a:moveTo>
                  <a:pt x="54902" y="51943"/>
                </a:moveTo>
                <a:lnTo>
                  <a:pt x="54749" y="51562"/>
                </a:lnTo>
                <a:lnTo>
                  <a:pt x="54648" y="51282"/>
                </a:lnTo>
                <a:lnTo>
                  <a:pt x="54432" y="50546"/>
                </a:lnTo>
                <a:lnTo>
                  <a:pt x="53911" y="51181"/>
                </a:lnTo>
                <a:lnTo>
                  <a:pt x="53505" y="51181"/>
                </a:lnTo>
                <a:lnTo>
                  <a:pt x="53619" y="51422"/>
                </a:lnTo>
                <a:lnTo>
                  <a:pt x="53721" y="51854"/>
                </a:lnTo>
                <a:lnTo>
                  <a:pt x="53378" y="52070"/>
                </a:lnTo>
                <a:lnTo>
                  <a:pt x="53263" y="52451"/>
                </a:lnTo>
                <a:lnTo>
                  <a:pt x="53505" y="52578"/>
                </a:lnTo>
                <a:lnTo>
                  <a:pt x="53911" y="51562"/>
                </a:lnTo>
                <a:lnTo>
                  <a:pt x="54648" y="52133"/>
                </a:lnTo>
                <a:lnTo>
                  <a:pt x="54902" y="51943"/>
                </a:lnTo>
                <a:close/>
              </a:path>
              <a:path w="78740" h="66039">
                <a:moveTo>
                  <a:pt x="55194" y="64643"/>
                </a:moveTo>
                <a:lnTo>
                  <a:pt x="54952" y="64135"/>
                </a:lnTo>
                <a:lnTo>
                  <a:pt x="54495" y="64135"/>
                </a:lnTo>
                <a:lnTo>
                  <a:pt x="54546" y="63919"/>
                </a:lnTo>
                <a:lnTo>
                  <a:pt x="54025" y="64516"/>
                </a:lnTo>
                <a:lnTo>
                  <a:pt x="54610" y="64643"/>
                </a:lnTo>
                <a:lnTo>
                  <a:pt x="55194" y="64643"/>
                </a:lnTo>
                <a:close/>
              </a:path>
              <a:path w="78740" h="66039">
                <a:moveTo>
                  <a:pt x="56007" y="54356"/>
                </a:moveTo>
                <a:lnTo>
                  <a:pt x="55486" y="53708"/>
                </a:lnTo>
                <a:lnTo>
                  <a:pt x="55372" y="53467"/>
                </a:lnTo>
                <a:lnTo>
                  <a:pt x="55651" y="53213"/>
                </a:lnTo>
                <a:lnTo>
                  <a:pt x="55778" y="52959"/>
                </a:lnTo>
                <a:lnTo>
                  <a:pt x="55308" y="52959"/>
                </a:lnTo>
                <a:lnTo>
                  <a:pt x="55219" y="53543"/>
                </a:lnTo>
                <a:lnTo>
                  <a:pt x="55778" y="54102"/>
                </a:lnTo>
                <a:lnTo>
                  <a:pt x="54902" y="54356"/>
                </a:lnTo>
                <a:lnTo>
                  <a:pt x="55016" y="53848"/>
                </a:lnTo>
                <a:lnTo>
                  <a:pt x="54267" y="53632"/>
                </a:lnTo>
                <a:lnTo>
                  <a:pt x="54610" y="54610"/>
                </a:lnTo>
                <a:lnTo>
                  <a:pt x="55308" y="54356"/>
                </a:lnTo>
                <a:lnTo>
                  <a:pt x="56007" y="54356"/>
                </a:lnTo>
                <a:close/>
              </a:path>
              <a:path w="78740" h="66039">
                <a:moveTo>
                  <a:pt x="56578" y="27216"/>
                </a:moveTo>
                <a:lnTo>
                  <a:pt x="56007" y="27305"/>
                </a:lnTo>
                <a:lnTo>
                  <a:pt x="56476" y="27559"/>
                </a:lnTo>
                <a:lnTo>
                  <a:pt x="56578" y="27216"/>
                </a:lnTo>
                <a:close/>
              </a:path>
              <a:path w="78740" h="66039">
                <a:moveTo>
                  <a:pt x="56654" y="54483"/>
                </a:moveTo>
                <a:lnTo>
                  <a:pt x="56553" y="53594"/>
                </a:lnTo>
                <a:lnTo>
                  <a:pt x="56299" y="53594"/>
                </a:lnTo>
                <a:lnTo>
                  <a:pt x="56273" y="53962"/>
                </a:lnTo>
                <a:lnTo>
                  <a:pt x="56654" y="54483"/>
                </a:lnTo>
                <a:close/>
              </a:path>
              <a:path w="78740" h="66039">
                <a:moveTo>
                  <a:pt x="56769" y="53594"/>
                </a:moveTo>
                <a:lnTo>
                  <a:pt x="56527" y="53340"/>
                </a:lnTo>
                <a:lnTo>
                  <a:pt x="56553" y="53594"/>
                </a:lnTo>
                <a:lnTo>
                  <a:pt x="56769" y="53594"/>
                </a:lnTo>
                <a:close/>
              </a:path>
              <a:path w="78740" h="66039">
                <a:moveTo>
                  <a:pt x="56819" y="27178"/>
                </a:moveTo>
                <a:lnTo>
                  <a:pt x="56616" y="27025"/>
                </a:lnTo>
                <a:lnTo>
                  <a:pt x="56578" y="27216"/>
                </a:lnTo>
                <a:lnTo>
                  <a:pt x="56819" y="27178"/>
                </a:lnTo>
                <a:close/>
              </a:path>
              <a:path w="78740" h="66039">
                <a:moveTo>
                  <a:pt x="56883" y="53594"/>
                </a:moveTo>
                <a:close/>
              </a:path>
              <a:path w="78740" h="66039">
                <a:moveTo>
                  <a:pt x="57048" y="36156"/>
                </a:moveTo>
                <a:lnTo>
                  <a:pt x="56413" y="35814"/>
                </a:lnTo>
                <a:lnTo>
                  <a:pt x="56299" y="36195"/>
                </a:lnTo>
                <a:lnTo>
                  <a:pt x="56934" y="36322"/>
                </a:lnTo>
                <a:lnTo>
                  <a:pt x="57048" y="36156"/>
                </a:lnTo>
                <a:close/>
              </a:path>
              <a:path w="78740" h="66039">
                <a:moveTo>
                  <a:pt x="57353" y="36322"/>
                </a:moveTo>
                <a:lnTo>
                  <a:pt x="57315" y="35814"/>
                </a:lnTo>
                <a:lnTo>
                  <a:pt x="57213" y="35941"/>
                </a:lnTo>
                <a:lnTo>
                  <a:pt x="57111" y="36195"/>
                </a:lnTo>
                <a:lnTo>
                  <a:pt x="57353" y="36322"/>
                </a:lnTo>
                <a:close/>
              </a:path>
              <a:path w="78740" h="66039">
                <a:moveTo>
                  <a:pt x="57581" y="56896"/>
                </a:moveTo>
                <a:lnTo>
                  <a:pt x="57518" y="56007"/>
                </a:lnTo>
                <a:lnTo>
                  <a:pt x="56997" y="56007"/>
                </a:lnTo>
                <a:lnTo>
                  <a:pt x="56997" y="56896"/>
                </a:lnTo>
                <a:lnTo>
                  <a:pt x="57581" y="56896"/>
                </a:lnTo>
                <a:close/>
              </a:path>
              <a:path w="78740" h="66039">
                <a:moveTo>
                  <a:pt x="58521" y="56426"/>
                </a:moveTo>
                <a:lnTo>
                  <a:pt x="58470" y="56045"/>
                </a:lnTo>
                <a:lnTo>
                  <a:pt x="58102" y="56388"/>
                </a:lnTo>
                <a:lnTo>
                  <a:pt x="57937" y="56388"/>
                </a:lnTo>
                <a:lnTo>
                  <a:pt x="57988" y="56007"/>
                </a:lnTo>
                <a:lnTo>
                  <a:pt x="57518" y="56007"/>
                </a:lnTo>
                <a:lnTo>
                  <a:pt x="57810" y="56388"/>
                </a:lnTo>
                <a:lnTo>
                  <a:pt x="58102" y="56769"/>
                </a:lnTo>
                <a:lnTo>
                  <a:pt x="58521" y="56426"/>
                </a:lnTo>
                <a:close/>
              </a:path>
              <a:path w="78740" h="66039">
                <a:moveTo>
                  <a:pt x="58801" y="55753"/>
                </a:moveTo>
                <a:lnTo>
                  <a:pt x="58585" y="55943"/>
                </a:lnTo>
                <a:lnTo>
                  <a:pt x="58750" y="55880"/>
                </a:lnTo>
                <a:lnTo>
                  <a:pt x="58801" y="55753"/>
                </a:lnTo>
                <a:close/>
              </a:path>
              <a:path w="78740" h="66039">
                <a:moveTo>
                  <a:pt x="58978" y="59931"/>
                </a:moveTo>
                <a:lnTo>
                  <a:pt x="58762" y="59893"/>
                </a:lnTo>
                <a:lnTo>
                  <a:pt x="58737" y="60109"/>
                </a:lnTo>
                <a:lnTo>
                  <a:pt x="58915" y="59944"/>
                </a:lnTo>
                <a:close/>
              </a:path>
              <a:path w="78740" h="66039">
                <a:moveTo>
                  <a:pt x="59232" y="37541"/>
                </a:moveTo>
                <a:lnTo>
                  <a:pt x="58813" y="37134"/>
                </a:lnTo>
                <a:lnTo>
                  <a:pt x="58686" y="37465"/>
                </a:lnTo>
                <a:lnTo>
                  <a:pt x="59232" y="37541"/>
                </a:lnTo>
                <a:close/>
              </a:path>
              <a:path w="78740" h="66039">
                <a:moveTo>
                  <a:pt x="59499" y="56642"/>
                </a:moveTo>
                <a:lnTo>
                  <a:pt x="59321" y="56388"/>
                </a:lnTo>
                <a:lnTo>
                  <a:pt x="59347" y="56515"/>
                </a:lnTo>
                <a:lnTo>
                  <a:pt x="59499" y="56642"/>
                </a:lnTo>
                <a:close/>
              </a:path>
              <a:path w="78740" h="66039">
                <a:moveTo>
                  <a:pt x="59499" y="55880"/>
                </a:moveTo>
                <a:lnTo>
                  <a:pt x="58801" y="55753"/>
                </a:lnTo>
                <a:lnTo>
                  <a:pt x="59270" y="56057"/>
                </a:lnTo>
                <a:lnTo>
                  <a:pt x="59499" y="55880"/>
                </a:lnTo>
                <a:close/>
              </a:path>
              <a:path w="78740" h="66039">
                <a:moveTo>
                  <a:pt x="59499" y="37592"/>
                </a:moveTo>
                <a:lnTo>
                  <a:pt x="59232" y="37541"/>
                </a:lnTo>
                <a:lnTo>
                  <a:pt x="59321" y="37719"/>
                </a:lnTo>
                <a:lnTo>
                  <a:pt x="59093" y="37846"/>
                </a:lnTo>
                <a:lnTo>
                  <a:pt x="58978" y="37973"/>
                </a:lnTo>
                <a:lnTo>
                  <a:pt x="59385" y="37973"/>
                </a:lnTo>
                <a:lnTo>
                  <a:pt x="59499" y="37592"/>
                </a:lnTo>
                <a:close/>
              </a:path>
              <a:path w="78740" h="66039">
                <a:moveTo>
                  <a:pt x="59563" y="56261"/>
                </a:moveTo>
                <a:lnTo>
                  <a:pt x="59270" y="56057"/>
                </a:lnTo>
                <a:lnTo>
                  <a:pt x="59042" y="56261"/>
                </a:lnTo>
                <a:lnTo>
                  <a:pt x="59245" y="56426"/>
                </a:lnTo>
                <a:lnTo>
                  <a:pt x="59563" y="56261"/>
                </a:lnTo>
                <a:close/>
              </a:path>
              <a:path w="78740" h="66039">
                <a:moveTo>
                  <a:pt x="59791" y="22860"/>
                </a:moveTo>
                <a:lnTo>
                  <a:pt x="59626" y="22860"/>
                </a:lnTo>
                <a:lnTo>
                  <a:pt x="59791" y="22860"/>
                </a:lnTo>
                <a:close/>
              </a:path>
              <a:path w="78740" h="66039">
                <a:moveTo>
                  <a:pt x="59969" y="59309"/>
                </a:moveTo>
                <a:lnTo>
                  <a:pt x="59499" y="59563"/>
                </a:lnTo>
                <a:lnTo>
                  <a:pt x="59410" y="59855"/>
                </a:lnTo>
                <a:lnTo>
                  <a:pt x="59626" y="59817"/>
                </a:lnTo>
                <a:lnTo>
                  <a:pt x="59969" y="59309"/>
                </a:lnTo>
                <a:close/>
              </a:path>
              <a:path w="78740" h="66039">
                <a:moveTo>
                  <a:pt x="59969" y="37211"/>
                </a:moveTo>
                <a:lnTo>
                  <a:pt x="59944" y="37084"/>
                </a:lnTo>
                <a:lnTo>
                  <a:pt x="59791" y="37084"/>
                </a:lnTo>
                <a:lnTo>
                  <a:pt x="59969" y="37211"/>
                </a:lnTo>
                <a:close/>
              </a:path>
              <a:path w="78740" h="66039">
                <a:moveTo>
                  <a:pt x="60083" y="24003"/>
                </a:moveTo>
                <a:lnTo>
                  <a:pt x="59563" y="24130"/>
                </a:lnTo>
                <a:lnTo>
                  <a:pt x="59969" y="24130"/>
                </a:lnTo>
                <a:lnTo>
                  <a:pt x="60083" y="24003"/>
                </a:lnTo>
                <a:close/>
              </a:path>
              <a:path w="78740" h="66039">
                <a:moveTo>
                  <a:pt x="60375" y="60325"/>
                </a:moveTo>
                <a:lnTo>
                  <a:pt x="60083" y="59944"/>
                </a:lnTo>
                <a:lnTo>
                  <a:pt x="59677" y="60198"/>
                </a:lnTo>
                <a:lnTo>
                  <a:pt x="60375" y="60325"/>
                </a:lnTo>
                <a:close/>
              </a:path>
              <a:path w="78740" h="66039">
                <a:moveTo>
                  <a:pt x="61074" y="60706"/>
                </a:moveTo>
                <a:lnTo>
                  <a:pt x="60896" y="60325"/>
                </a:lnTo>
                <a:lnTo>
                  <a:pt x="61023" y="60706"/>
                </a:lnTo>
                <a:close/>
              </a:path>
              <a:path w="78740" h="66039">
                <a:moveTo>
                  <a:pt x="61074" y="60198"/>
                </a:moveTo>
                <a:lnTo>
                  <a:pt x="60960" y="59944"/>
                </a:lnTo>
                <a:lnTo>
                  <a:pt x="60553" y="59055"/>
                </a:lnTo>
                <a:lnTo>
                  <a:pt x="60642" y="60579"/>
                </a:lnTo>
                <a:lnTo>
                  <a:pt x="60845" y="60642"/>
                </a:lnTo>
                <a:lnTo>
                  <a:pt x="60667" y="60325"/>
                </a:lnTo>
                <a:lnTo>
                  <a:pt x="60782" y="59944"/>
                </a:lnTo>
                <a:lnTo>
                  <a:pt x="60896" y="60198"/>
                </a:lnTo>
                <a:lnTo>
                  <a:pt x="61074" y="60198"/>
                </a:lnTo>
                <a:close/>
              </a:path>
              <a:path w="78740" h="66039">
                <a:moveTo>
                  <a:pt x="62585" y="22860"/>
                </a:moveTo>
                <a:lnTo>
                  <a:pt x="62471" y="22225"/>
                </a:lnTo>
                <a:lnTo>
                  <a:pt x="62242" y="21717"/>
                </a:lnTo>
                <a:lnTo>
                  <a:pt x="62128" y="21844"/>
                </a:lnTo>
                <a:lnTo>
                  <a:pt x="62014" y="22225"/>
                </a:lnTo>
                <a:lnTo>
                  <a:pt x="62585" y="22860"/>
                </a:lnTo>
                <a:close/>
              </a:path>
              <a:path w="78740" h="66039">
                <a:moveTo>
                  <a:pt x="63703" y="12827"/>
                </a:moveTo>
                <a:lnTo>
                  <a:pt x="63461" y="12827"/>
                </a:lnTo>
                <a:lnTo>
                  <a:pt x="63677" y="12877"/>
                </a:lnTo>
                <a:close/>
              </a:path>
              <a:path w="78740" h="66039">
                <a:moveTo>
                  <a:pt x="63982" y="38989"/>
                </a:moveTo>
                <a:lnTo>
                  <a:pt x="63868" y="38481"/>
                </a:lnTo>
                <a:lnTo>
                  <a:pt x="63588" y="38239"/>
                </a:lnTo>
                <a:lnTo>
                  <a:pt x="63576" y="38608"/>
                </a:lnTo>
                <a:lnTo>
                  <a:pt x="63461" y="38735"/>
                </a:lnTo>
                <a:lnTo>
                  <a:pt x="63982" y="39116"/>
                </a:lnTo>
                <a:lnTo>
                  <a:pt x="63982" y="38989"/>
                </a:lnTo>
                <a:close/>
              </a:path>
              <a:path w="78740" h="66039">
                <a:moveTo>
                  <a:pt x="64160" y="38862"/>
                </a:moveTo>
                <a:lnTo>
                  <a:pt x="63982" y="38989"/>
                </a:lnTo>
                <a:lnTo>
                  <a:pt x="64160" y="38862"/>
                </a:lnTo>
                <a:close/>
              </a:path>
              <a:path w="78740" h="66039">
                <a:moveTo>
                  <a:pt x="64160" y="37592"/>
                </a:moveTo>
                <a:lnTo>
                  <a:pt x="63982" y="37592"/>
                </a:lnTo>
                <a:lnTo>
                  <a:pt x="63868" y="38227"/>
                </a:lnTo>
                <a:lnTo>
                  <a:pt x="64160" y="37592"/>
                </a:lnTo>
                <a:close/>
              </a:path>
              <a:path w="78740" h="66039">
                <a:moveTo>
                  <a:pt x="64516" y="38608"/>
                </a:moveTo>
                <a:lnTo>
                  <a:pt x="63982" y="38354"/>
                </a:lnTo>
                <a:lnTo>
                  <a:pt x="63982" y="38608"/>
                </a:lnTo>
                <a:lnTo>
                  <a:pt x="64516" y="38608"/>
                </a:lnTo>
                <a:close/>
              </a:path>
              <a:path w="78740" h="66039">
                <a:moveTo>
                  <a:pt x="64630" y="21297"/>
                </a:moveTo>
                <a:lnTo>
                  <a:pt x="63246" y="21082"/>
                </a:lnTo>
                <a:lnTo>
                  <a:pt x="63195" y="21209"/>
                </a:lnTo>
                <a:lnTo>
                  <a:pt x="63322" y="21742"/>
                </a:lnTo>
                <a:lnTo>
                  <a:pt x="63461" y="22098"/>
                </a:lnTo>
                <a:lnTo>
                  <a:pt x="64160" y="21717"/>
                </a:lnTo>
                <a:lnTo>
                  <a:pt x="64630" y="21336"/>
                </a:lnTo>
                <a:close/>
              </a:path>
              <a:path w="78740" h="66039">
                <a:moveTo>
                  <a:pt x="64871" y="21336"/>
                </a:moveTo>
                <a:lnTo>
                  <a:pt x="64617" y="21107"/>
                </a:lnTo>
                <a:lnTo>
                  <a:pt x="64630" y="21297"/>
                </a:lnTo>
                <a:lnTo>
                  <a:pt x="64871" y="21336"/>
                </a:lnTo>
                <a:close/>
              </a:path>
              <a:path w="78740" h="66039">
                <a:moveTo>
                  <a:pt x="65011" y="38569"/>
                </a:moveTo>
                <a:lnTo>
                  <a:pt x="64871" y="38735"/>
                </a:lnTo>
                <a:lnTo>
                  <a:pt x="65011" y="38569"/>
                </a:lnTo>
                <a:close/>
              </a:path>
              <a:path w="78740" h="66039">
                <a:moveTo>
                  <a:pt x="66675" y="14732"/>
                </a:moveTo>
                <a:lnTo>
                  <a:pt x="66560" y="14859"/>
                </a:lnTo>
                <a:lnTo>
                  <a:pt x="66446" y="15024"/>
                </a:lnTo>
                <a:lnTo>
                  <a:pt x="66675" y="14732"/>
                </a:lnTo>
                <a:close/>
              </a:path>
              <a:path w="78740" h="66039">
                <a:moveTo>
                  <a:pt x="67195" y="17780"/>
                </a:moveTo>
                <a:lnTo>
                  <a:pt x="67081" y="17614"/>
                </a:lnTo>
                <a:lnTo>
                  <a:pt x="67081" y="17780"/>
                </a:lnTo>
                <a:close/>
              </a:path>
              <a:path w="78740" h="66039">
                <a:moveTo>
                  <a:pt x="67487" y="16637"/>
                </a:moveTo>
                <a:lnTo>
                  <a:pt x="67246" y="16510"/>
                </a:lnTo>
                <a:lnTo>
                  <a:pt x="66992" y="16383"/>
                </a:lnTo>
                <a:lnTo>
                  <a:pt x="66497" y="16129"/>
                </a:lnTo>
                <a:lnTo>
                  <a:pt x="66446" y="15024"/>
                </a:lnTo>
                <a:lnTo>
                  <a:pt x="65620" y="16129"/>
                </a:lnTo>
                <a:lnTo>
                  <a:pt x="66116" y="14986"/>
                </a:lnTo>
                <a:lnTo>
                  <a:pt x="66459" y="14224"/>
                </a:lnTo>
                <a:lnTo>
                  <a:pt x="66675" y="13716"/>
                </a:lnTo>
                <a:lnTo>
                  <a:pt x="65925" y="14122"/>
                </a:lnTo>
                <a:lnTo>
                  <a:pt x="65798" y="14224"/>
                </a:lnTo>
                <a:lnTo>
                  <a:pt x="65443" y="13589"/>
                </a:lnTo>
                <a:lnTo>
                  <a:pt x="65506" y="14224"/>
                </a:lnTo>
                <a:lnTo>
                  <a:pt x="65265" y="13843"/>
                </a:lnTo>
                <a:lnTo>
                  <a:pt x="65176" y="13716"/>
                </a:lnTo>
                <a:lnTo>
                  <a:pt x="65278" y="13081"/>
                </a:lnTo>
                <a:lnTo>
                  <a:pt x="65506" y="12446"/>
                </a:lnTo>
                <a:lnTo>
                  <a:pt x="64401" y="13843"/>
                </a:lnTo>
                <a:lnTo>
                  <a:pt x="64414" y="13716"/>
                </a:lnTo>
                <a:lnTo>
                  <a:pt x="64554" y="12954"/>
                </a:lnTo>
                <a:lnTo>
                  <a:pt x="64579" y="12827"/>
                </a:lnTo>
                <a:lnTo>
                  <a:pt x="63677" y="12928"/>
                </a:lnTo>
                <a:lnTo>
                  <a:pt x="63347" y="12954"/>
                </a:lnTo>
                <a:lnTo>
                  <a:pt x="63741" y="12192"/>
                </a:lnTo>
                <a:lnTo>
                  <a:pt x="63804" y="12065"/>
                </a:lnTo>
                <a:lnTo>
                  <a:pt x="63931" y="11811"/>
                </a:lnTo>
                <a:lnTo>
                  <a:pt x="62890" y="11557"/>
                </a:lnTo>
                <a:lnTo>
                  <a:pt x="62064" y="11303"/>
                </a:lnTo>
                <a:lnTo>
                  <a:pt x="62242" y="11811"/>
                </a:lnTo>
                <a:lnTo>
                  <a:pt x="61607" y="12065"/>
                </a:lnTo>
                <a:lnTo>
                  <a:pt x="61480" y="11811"/>
                </a:lnTo>
                <a:lnTo>
                  <a:pt x="61074" y="12192"/>
                </a:lnTo>
                <a:lnTo>
                  <a:pt x="60896" y="12065"/>
                </a:lnTo>
                <a:lnTo>
                  <a:pt x="60896" y="12954"/>
                </a:lnTo>
                <a:lnTo>
                  <a:pt x="60325" y="12827"/>
                </a:lnTo>
                <a:lnTo>
                  <a:pt x="60147" y="13716"/>
                </a:lnTo>
                <a:lnTo>
                  <a:pt x="59677" y="13208"/>
                </a:lnTo>
                <a:lnTo>
                  <a:pt x="59385" y="12954"/>
                </a:lnTo>
                <a:lnTo>
                  <a:pt x="59055" y="13462"/>
                </a:lnTo>
                <a:lnTo>
                  <a:pt x="58978" y="13843"/>
                </a:lnTo>
                <a:lnTo>
                  <a:pt x="58572" y="13589"/>
                </a:lnTo>
                <a:lnTo>
                  <a:pt x="58572" y="14732"/>
                </a:lnTo>
                <a:lnTo>
                  <a:pt x="57988" y="14732"/>
                </a:lnTo>
                <a:lnTo>
                  <a:pt x="58026" y="14478"/>
                </a:lnTo>
                <a:lnTo>
                  <a:pt x="57950" y="14224"/>
                </a:lnTo>
                <a:lnTo>
                  <a:pt x="58102" y="13843"/>
                </a:lnTo>
                <a:lnTo>
                  <a:pt x="57937" y="14211"/>
                </a:lnTo>
                <a:lnTo>
                  <a:pt x="57759" y="13589"/>
                </a:lnTo>
                <a:lnTo>
                  <a:pt x="57404" y="13716"/>
                </a:lnTo>
                <a:lnTo>
                  <a:pt x="57810" y="14478"/>
                </a:lnTo>
                <a:lnTo>
                  <a:pt x="57061" y="14097"/>
                </a:lnTo>
                <a:lnTo>
                  <a:pt x="57873" y="14732"/>
                </a:lnTo>
                <a:lnTo>
                  <a:pt x="57581" y="14986"/>
                </a:lnTo>
                <a:lnTo>
                  <a:pt x="57492" y="14859"/>
                </a:lnTo>
                <a:lnTo>
                  <a:pt x="57404" y="14732"/>
                </a:lnTo>
                <a:lnTo>
                  <a:pt x="57111" y="14732"/>
                </a:lnTo>
                <a:lnTo>
                  <a:pt x="56883" y="14859"/>
                </a:lnTo>
                <a:lnTo>
                  <a:pt x="56705" y="14224"/>
                </a:lnTo>
                <a:lnTo>
                  <a:pt x="56184" y="14986"/>
                </a:lnTo>
                <a:lnTo>
                  <a:pt x="56654" y="15113"/>
                </a:lnTo>
                <a:lnTo>
                  <a:pt x="56883" y="16002"/>
                </a:lnTo>
                <a:lnTo>
                  <a:pt x="56705" y="16129"/>
                </a:lnTo>
                <a:lnTo>
                  <a:pt x="56654" y="16383"/>
                </a:lnTo>
                <a:lnTo>
                  <a:pt x="56184" y="16129"/>
                </a:lnTo>
                <a:lnTo>
                  <a:pt x="56286" y="15976"/>
                </a:lnTo>
                <a:lnTo>
                  <a:pt x="56299" y="15748"/>
                </a:lnTo>
                <a:lnTo>
                  <a:pt x="55270" y="15976"/>
                </a:lnTo>
                <a:lnTo>
                  <a:pt x="55308" y="16129"/>
                </a:lnTo>
                <a:lnTo>
                  <a:pt x="54610" y="16764"/>
                </a:lnTo>
                <a:lnTo>
                  <a:pt x="54254" y="16129"/>
                </a:lnTo>
                <a:lnTo>
                  <a:pt x="53695" y="16510"/>
                </a:lnTo>
                <a:lnTo>
                  <a:pt x="53581" y="16764"/>
                </a:lnTo>
                <a:lnTo>
                  <a:pt x="53670" y="17145"/>
                </a:lnTo>
                <a:lnTo>
                  <a:pt x="53517" y="17272"/>
                </a:lnTo>
                <a:lnTo>
                  <a:pt x="66802" y="17272"/>
                </a:lnTo>
                <a:lnTo>
                  <a:pt x="66890" y="17145"/>
                </a:lnTo>
                <a:lnTo>
                  <a:pt x="66852" y="16764"/>
                </a:lnTo>
                <a:lnTo>
                  <a:pt x="66725" y="16510"/>
                </a:lnTo>
                <a:lnTo>
                  <a:pt x="67487" y="16637"/>
                </a:lnTo>
                <a:close/>
              </a:path>
              <a:path w="78740" h="66039">
                <a:moveTo>
                  <a:pt x="67678" y="40182"/>
                </a:moveTo>
                <a:lnTo>
                  <a:pt x="67424" y="40132"/>
                </a:lnTo>
                <a:lnTo>
                  <a:pt x="67678" y="40182"/>
                </a:lnTo>
                <a:close/>
              </a:path>
              <a:path w="78740" h="66039">
                <a:moveTo>
                  <a:pt x="67843" y="40386"/>
                </a:moveTo>
                <a:lnTo>
                  <a:pt x="67081" y="40767"/>
                </a:lnTo>
                <a:lnTo>
                  <a:pt x="67729" y="40665"/>
                </a:lnTo>
                <a:lnTo>
                  <a:pt x="67843" y="40386"/>
                </a:lnTo>
                <a:close/>
              </a:path>
              <a:path w="78740" h="66039">
                <a:moveTo>
                  <a:pt x="67856" y="40894"/>
                </a:moveTo>
                <a:lnTo>
                  <a:pt x="67843" y="40640"/>
                </a:lnTo>
                <a:lnTo>
                  <a:pt x="67779" y="40894"/>
                </a:lnTo>
                <a:close/>
              </a:path>
              <a:path w="78740" h="66039">
                <a:moveTo>
                  <a:pt x="67983" y="40449"/>
                </a:moveTo>
                <a:lnTo>
                  <a:pt x="67894" y="40640"/>
                </a:lnTo>
                <a:lnTo>
                  <a:pt x="67983" y="40449"/>
                </a:lnTo>
                <a:close/>
              </a:path>
              <a:path w="78740" h="66039">
                <a:moveTo>
                  <a:pt x="68008" y="40259"/>
                </a:moveTo>
                <a:lnTo>
                  <a:pt x="67678" y="40182"/>
                </a:lnTo>
                <a:lnTo>
                  <a:pt x="67729" y="40386"/>
                </a:lnTo>
                <a:lnTo>
                  <a:pt x="67983" y="40386"/>
                </a:lnTo>
                <a:lnTo>
                  <a:pt x="68008" y="40259"/>
                </a:lnTo>
                <a:close/>
              </a:path>
              <a:path w="78740" h="66039">
                <a:moveTo>
                  <a:pt x="72605" y="41986"/>
                </a:moveTo>
                <a:lnTo>
                  <a:pt x="72504" y="41592"/>
                </a:lnTo>
                <a:lnTo>
                  <a:pt x="72034" y="42291"/>
                </a:lnTo>
                <a:lnTo>
                  <a:pt x="72605" y="41986"/>
                </a:lnTo>
                <a:close/>
              </a:path>
              <a:path w="78740" h="66039">
                <a:moveTo>
                  <a:pt x="73253" y="41656"/>
                </a:moveTo>
                <a:lnTo>
                  <a:pt x="72771" y="41910"/>
                </a:lnTo>
                <a:lnTo>
                  <a:pt x="72732" y="42037"/>
                </a:lnTo>
                <a:lnTo>
                  <a:pt x="71970" y="42418"/>
                </a:lnTo>
                <a:lnTo>
                  <a:pt x="72263" y="42418"/>
                </a:lnTo>
                <a:lnTo>
                  <a:pt x="72263" y="42545"/>
                </a:lnTo>
                <a:lnTo>
                  <a:pt x="73253" y="42545"/>
                </a:lnTo>
                <a:lnTo>
                  <a:pt x="73253" y="41656"/>
                </a:lnTo>
                <a:close/>
              </a:path>
              <a:path w="78740" h="66039">
                <a:moveTo>
                  <a:pt x="73723" y="41529"/>
                </a:moveTo>
                <a:lnTo>
                  <a:pt x="73507" y="41376"/>
                </a:lnTo>
                <a:lnTo>
                  <a:pt x="73367" y="41529"/>
                </a:lnTo>
                <a:lnTo>
                  <a:pt x="73723" y="41529"/>
                </a:lnTo>
                <a:close/>
              </a:path>
              <a:path w="78740" h="66039">
                <a:moveTo>
                  <a:pt x="74777" y="42164"/>
                </a:moveTo>
                <a:lnTo>
                  <a:pt x="74739" y="41986"/>
                </a:lnTo>
                <a:lnTo>
                  <a:pt x="74663" y="42164"/>
                </a:lnTo>
                <a:close/>
              </a:path>
              <a:path w="78740" h="66039">
                <a:moveTo>
                  <a:pt x="75069" y="42164"/>
                </a:moveTo>
                <a:lnTo>
                  <a:pt x="74777" y="42164"/>
                </a:lnTo>
                <a:lnTo>
                  <a:pt x="75006" y="42926"/>
                </a:lnTo>
                <a:lnTo>
                  <a:pt x="75069" y="42164"/>
                </a:lnTo>
                <a:close/>
              </a:path>
              <a:path w="78740" h="66039">
                <a:moveTo>
                  <a:pt x="75971" y="35318"/>
                </a:moveTo>
                <a:lnTo>
                  <a:pt x="75869" y="34671"/>
                </a:lnTo>
                <a:lnTo>
                  <a:pt x="75704" y="34036"/>
                </a:lnTo>
                <a:lnTo>
                  <a:pt x="75653" y="34163"/>
                </a:lnTo>
                <a:lnTo>
                  <a:pt x="75565" y="34798"/>
                </a:lnTo>
                <a:lnTo>
                  <a:pt x="75971" y="35318"/>
                </a:lnTo>
                <a:close/>
              </a:path>
              <a:path w="78740" h="66039">
                <a:moveTo>
                  <a:pt x="75984" y="35483"/>
                </a:moveTo>
                <a:lnTo>
                  <a:pt x="75971" y="35318"/>
                </a:lnTo>
                <a:lnTo>
                  <a:pt x="75857" y="35534"/>
                </a:lnTo>
                <a:lnTo>
                  <a:pt x="75984" y="35483"/>
                </a:lnTo>
                <a:close/>
              </a:path>
              <a:path w="78740" h="66039">
                <a:moveTo>
                  <a:pt x="76581" y="34798"/>
                </a:moveTo>
                <a:lnTo>
                  <a:pt x="76288" y="34544"/>
                </a:lnTo>
                <a:lnTo>
                  <a:pt x="76123" y="35191"/>
                </a:lnTo>
                <a:lnTo>
                  <a:pt x="76581" y="34798"/>
                </a:lnTo>
                <a:close/>
              </a:path>
              <a:path w="78740" h="66039">
                <a:moveTo>
                  <a:pt x="77571" y="36195"/>
                </a:moveTo>
                <a:lnTo>
                  <a:pt x="77457" y="35941"/>
                </a:lnTo>
                <a:lnTo>
                  <a:pt x="77444" y="36080"/>
                </a:lnTo>
                <a:lnTo>
                  <a:pt x="77571" y="36195"/>
                </a:lnTo>
                <a:close/>
              </a:path>
              <a:path w="78740" h="66039">
                <a:moveTo>
                  <a:pt x="77635" y="41656"/>
                </a:moveTo>
                <a:lnTo>
                  <a:pt x="77457" y="42291"/>
                </a:lnTo>
                <a:lnTo>
                  <a:pt x="77635" y="41656"/>
                </a:lnTo>
                <a:close/>
              </a:path>
              <a:path w="78740" h="66039">
                <a:moveTo>
                  <a:pt x="78041" y="41529"/>
                </a:moveTo>
                <a:lnTo>
                  <a:pt x="77978" y="40894"/>
                </a:lnTo>
                <a:lnTo>
                  <a:pt x="77736" y="40995"/>
                </a:lnTo>
                <a:lnTo>
                  <a:pt x="77978" y="41148"/>
                </a:lnTo>
                <a:lnTo>
                  <a:pt x="78041" y="41529"/>
                </a:lnTo>
                <a:close/>
              </a:path>
              <a:path w="78740" h="66039">
                <a:moveTo>
                  <a:pt x="78447" y="36957"/>
                </a:moveTo>
                <a:lnTo>
                  <a:pt x="76923" y="36830"/>
                </a:lnTo>
                <a:lnTo>
                  <a:pt x="77330" y="36156"/>
                </a:lnTo>
                <a:lnTo>
                  <a:pt x="77279" y="35941"/>
                </a:lnTo>
                <a:lnTo>
                  <a:pt x="77317" y="35687"/>
                </a:lnTo>
                <a:lnTo>
                  <a:pt x="77330" y="35560"/>
                </a:lnTo>
                <a:lnTo>
                  <a:pt x="77457" y="34671"/>
                </a:lnTo>
                <a:lnTo>
                  <a:pt x="76581" y="34671"/>
                </a:lnTo>
                <a:lnTo>
                  <a:pt x="76581" y="34798"/>
                </a:lnTo>
                <a:lnTo>
                  <a:pt x="76581" y="35433"/>
                </a:lnTo>
                <a:lnTo>
                  <a:pt x="75920" y="35521"/>
                </a:lnTo>
                <a:lnTo>
                  <a:pt x="75704" y="35560"/>
                </a:lnTo>
                <a:lnTo>
                  <a:pt x="75590" y="35306"/>
                </a:lnTo>
                <a:lnTo>
                  <a:pt x="75361" y="35560"/>
                </a:lnTo>
                <a:lnTo>
                  <a:pt x="75184" y="35560"/>
                </a:lnTo>
                <a:lnTo>
                  <a:pt x="75069" y="35433"/>
                </a:lnTo>
                <a:lnTo>
                  <a:pt x="75361" y="35179"/>
                </a:lnTo>
                <a:lnTo>
                  <a:pt x="75006" y="34798"/>
                </a:lnTo>
                <a:lnTo>
                  <a:pt x="74891" y="34671"/>
                </a:lnTo>
                <a:lnTo>
                  <a:pt x="74777" y="34544"/>
                </a:lnTo>
                <a:lnTo>
                  <a:pt x="75361" y="34290"/>
                </a:lnTo>
                <a:lnTo>
                  <a:pt x="74777" y="34163"/>
                </a:lnTo>
                <a:lnTo>
                  <a:pt x="74129" y="34290"/>
                </a:lnTo>
                <a:lnTo>
                  <a:pt x="73494" y="34290"/>
                </a:lnTo>
                <a:lnTo>
                  <a:pt x="73672" y="33909"/>
                </a:lnTo>
                <a:lnTo>
                  <a:pt x="73367" y="33909"/>
                </a:lnTo>
                <a:lnTo>
                  <a:pt x="73406" y="34175"/>
                </a:lnTo>
                <a:lnTo>
                  <a:pt x="73253" y="34290"/>
                </a:lnTo>
                <a:lnTo>
                  <a:pt x="73025" y="33528"/>
                </a:lnTo>
                <a:lnTo>
                  <a:pt x="72390" y="33909"/>
                </a:lnTo>
                <a:lnTo>
                  <a:pt x="71970" y="33782"/>
                </a:lnTo>
                <a:lnTo>
                  <a:pt x="71932" y="33274"/>
                </a:lnTo>
                <a:lnTo>
                  <a:pt x="71856" y="32512"/>
                </a:lnTo>
                <a:lnTo>
                  <a:pt x="70637" y="33274"/>
                </a:lnTo>
                <a:lnTo>
                  <a:pt x="70281" y="32639"/>
                </a:lnTo>
                <a:lnTo>
                  <a:pt x="70459" y="32512"/>
                </a:lnTo>
                <a:lnTo>
                  <a:pt x="69583" y="32512"/>
                </a:lnTo>
                <a:lnTo>
                  <a:pt x="69469" y="33147"/>
                </a:lnTo>
                <a:lnTo>
                  <a:pt x="69761" y="32639"/>
                </a:lnTo>
                <a:lnTo>
                  <a:pt x="69875" y="33147"/>
                </a:lnTo>
                <a:lnTo>
                  <a:pt x="69583" y="33401"/>
                </a:lnTo>
                <a:lnTo>
                  <a:pt x="69456" y="33274"/>
                </a:lnTo>
                <a:lnTo>
                  <a:pt x="69062" y="32893"/>
                </a:lnTo>
                <a:lnTo>
                  <a:pt x="69049" y="32512"/>
                </a:lnTo>
                <a:lnTo>
                  <a:pt x="69100" y="32385"/>
                </a:lnTo>
                <a:lnTo>
                  <a:pt x="69240" y="32004"/>
                </a:lnTo>
                <a:lnTo>
                  <a:pt x="69291" y="31877"/>
                </a:lnTo>
                <a:lnTo>
                  <a:pt x="69176" y="32004"/>
                </a:lnTo>
                <a:lnTo>
                  <a:pt x="68427" y="32004"/>
                </a:lnTo>
                <a:lnTo>
                  <a:pt x="68186" y="31877"/>
                </a:lnTo>
                <a:lnTo>
                  <a:pt x="67195" y="31877"/>
                </a:lnTo>
                <a:lnTo>
                  <a:pt x="66789" y="32385"/>
                </a:lnTo>
                <a:lnTo>
                  <a:pt x="66852" y="30988"/>
                </a:lnTo>
                <a:lnTo>
                  <a:pt x="66675" y="31750"/>
                </a:lnTo>
                <a:lnTo>
                  <a:pt x="66319" y="31877"/>
                </a:lnTo>
                <a:lnTo>
                  <a:pt x="66497" y="31496"/>
                </a:lnTo>
                <a:lnTo>
                  <a:pt x="66268" y="31369"/>
                </a:lnTo>
                <a:lnTo>
                  <a:pt x="65913" y="31242"/>
                </a:lnTo>
                <a:lnTo>
                  <a:pt x="65684" y="31496"/>
                </a:lnTo>
                <a:lnTo>
                  <a:pt x="65392" y="31623"/>
                </a:lnTo>
                <a:lnTo>
                  <a:pt x="64985" y="31369"/>
                </a:lnTo>
                <a:lnTo>
                  <a:pt x="64935" y="30988"/>
                </a:lnTo>
                <a:lnTo>
                  <a:pt x="64808" y="29972"/>
                </a:lnTo>
                <a:lnTo>
                  <a:pt x="64160" y="30988"/>
                </a:lnTo>
                <a:lnTo>
                  <a:pt x="64046" y="30861"/>
                </a:lnTo>
                <a:lnTo>
                  <a:pt x="63817" y="30734"/>
                </a:lnTo>
                <a:lnTo>
                  <a:pt x="63868" y="30480"/>
                </a:lnTo>
                <a:lnTo>
                  <a:pt x="63525" y="30480"/>
                </a:lnTo>
                <a:lnTo>
                  <a:pt x="62242" y="30861"/>
                </a:lnTo>
                <a:lnTo>
                  <a:pt x="62382" y="30226"/>
                </a:lnTo>
                <a:lnTo>
                  <a:pt x="62471" y="29845"/>
                </a:lnTo>
                <a:lnTo>
                  <a:pt x="62306" y="30226"/>
                </a:lnTo>
                <a:lnTo>
                  <a:pt x="61607" y="29845"/>
                </a:lnTo>
                <a:lnTo>
                  <a:pt x="60667" y="30226"/>
                </a:lnTo>
                <a:lnTo>
                  <a:pt x="60667" y="29718"/>
                </a:lnTo>
                <a:lnTo>
                  <a:pt x="60667" y="29591"/>
                </a:lnTo>
                <a:lnTo>
                  <a:pt x="59918" y="29591"/>
                </a:lnTo>
                <a:lnTo>
                  <a:pt x="58750" y="29718"/>
                </a:lnTo>
                <a:lnTo>
                  <a:pt x="58572" y="29464"/>
                </a:lnTo>
                <a:lnTo>
                  <a:pt x="58102" y="28575"/>
                </a:lnTo>
                <a:lnTo>
                  <a:pt x="57353" y="29464"/>
                </a:lnTo>
                <a:lnTo>
                  <a:pt x="57327" y="29083"/>
                </a:lnTo>
                <a:lnTo>
                  <a:pt x="57289" y="28448"/>
                </a:lnTo>
                <a:lnTo>
                  <a:pt x="56705" y="28448"/>
                </a:lnTo>
                <a:lnTo>
                  <a:pt x="56705" y="29083"/>
                </a:lnTo>
                <a:lnTo>
                  <a:pt x="56464" y="28702"/>
                </a:lnTo>
                <a:lnTo>
                  <a:pt x="56299" y="28448"/>
                </a:lnTo>
                <a:lnTo>
                  <a:pt x="56007" y="28702"/>
                </a:lnTo>
                <a:lnTo>
                  <a:pt x="55854" y="28448"/>
                </a:lnTo>
                <a:lnTo>
                  <a:pt x="55778" y="28321"/>
                </a:lnTo>
                <a:lnTo>
                  <a:pt x="55486" y="28448"/>
                </a:lnTo>
                <a:lnTo>
                  <a:pt x="55194" y="28067"/>
                </a:lnTo>
                <a:lnTo>
                  <a:pt x="55194" y="27813"/>
                </a:lnTo>
                <a:lnTo>
                  <a:pt x="55194" y="27432"/>
                </a:lnTo>
                <a:lnTo>
                  <a:pt x="55511" y="27178"/>
                </a:lnTo>
                <a:lnTo>
                  <a:pt x="55702" y="27025"/>
                </a:lnTo>
                <a:lnTo>
                  <a:pt x="55600" y="26289"/>
                </a:lnTo>
                <a:lnTo>
                  <a:pt x="56299" y="26162"/>
                </a:lnTo>
                <a:lnTo>
                  <a:pt x="55778" y="27178"/>
                </a:lnTo>
                <a:lnTo>
                  <a:pt x="56476" y="26924"/>
                </a:lnTo>
                <a:lnTo>
                  <a:pt x="56616" y="27025"/>
                </a:lnTo>
                <a:lnTo>
                  <a:pt x="56654" y="26797"/>
                </a:lnTo>
                <a:lnTo>
                  <a:pt x="56997" y="26416"/>
                </a:lnTo>
                <a:lnTo>
                  <a:pt x="57581" y="26924"/>
                </a:lnTo>
                <a:lnTo>
                  <a:pt x="58343" y="26797"/>
                </a:lnTo>
                <a:lnTo>
                  <a:pt x="58216" y="26416"/>
                </a:lnTo>
                <a:lnTo>
                  <a:pt x="57873" y="25273"/>
                </a:lnTo>
                <a:lnTo>
                  <a:pt x="58801" y="25781"/>
                </a:lnTo>
                <a:lnTo>
                  <a:pt x="58801" y="26035"/>
                </a:lnTo>
                <a:lnTo>
                  <a:pt x="58902" y="25654"/>
                </a:lnTo>
                <a:lnTo>
                  <a:pt x="58928" y="25273"/>
                </a:lnTo>
                <a:lnTo>
                  <a:pt x="58801" y="24892"/>
                </a:lnTo>
                <a:lnTo>
                  <a:pt x="59042" y="24765"/>
                </a:lnTo>
                <a:lnTo>
                  <a:pt x="59207" y="24676"/>
                </a:lnTo>
                <a:lnTo>
                  <a:pt x="59321" y="24485"/>
                </a:lnTo>
                <a:lnTo>
                  <a:pt x="59385" y="24257"/>
                </a:lnTo>
                <a:lnTo>
                  <a:pt x="59677" y="24511"/>
                </a:lnTo>
                <a:lnTo>
                  <a:pt x="59563" y="24257"/>
                </a:lnTo>
                <a:lnTo>
                  <a:pt x="59499" y="24130"/>
                </a:lnTo>
                <a:lnTo>
                  <a:pt x="59448" y="23622"/>
                </a:lnTo>
                <a:lnTo>
                  <a:pt x="59093" y="24130"/>
                </a:lnTo>
                <a:lnTo>
                  <a:pt x="59207" y="23876"/>
                </a:lnTo>
                <a:lnTo>
                  <a:pt x="58978" y="23749"/>
                </a:lnTo>
                <a:lnTo>
                  <a:pt x="58978" y="23368"/>
                </a:lnTo>
                <a:lnTo>
                  <a:pt x="59969" y="23495"/>
                </a:lnTo>
                <a:lnTo>
                  <a:pt x="59829" y="23368"/>
                </a:lnTo>
                <a:lnTo>
                  <a:pt x="59677" y="23241"/>
                </a:lnTo>
                <a:lnTo>
                  <a:pt x="59829" y="23114"/>
                </a:lnTo>
                <a:lnTo>
                  <a:pt x="59969" y="22987"/>
                </a:lnTo>
                <a:lnTo>
                  <a:pt x="59740" y="22898"/>
                </a:lnTo>
                <a:lnTo>
                  <a:pt x="59499" y="23114"/>
                </a:lnTo>
                <a:lnTo>
                  <a:pt x="59321" y="22987"/>
                </a:lnTo>
                <a:lnTo>
                  <a:pt x="59093" y="22479"/>
                </a:lnTo>
                <a:lnTo>
                  <a:pt x="59626" y="22606"/>
                </a:lnTo>
                <a:lnTo>
                  <a:pt x="59791" y="22479"/>
                </a:lnTo>
                <a:lnTo>
                  <a:pt x="59448" y="22098"/>
                </a:lnTo>
                <a:lnTo>
                  <a:pt x="59321" y="21971"/>
                </a:lnTo>
                <a:lnTo>
                  <a:pt x="59677" y="21717"/>
                </a:lnTo>
                <a:lnTo>
                  <a:pt x="60375" y="22479"/>
                </a:lnTo>
                <a:lnTo>
                  <a:pt x="60642" y="22098"/>
                </a:lnTo>
                <a:lnTo>
                  <a:pt x="60553" y="21717"/>
                </a:lnTo>
                <a:lnTo>
                  <a:pt x="60261" y="21297"/>
                </a:lnTo>
                <a:lnTo>
                  <a:pt x="60401" y="21082"/>
                </a:lnTo>
                <a:lnTo>
                  <a:pt x="60782" y="20828"/>
                </a:lnTo>
                <a:lnTo>
                  <a:pt x="60896" y="21336"/>
                </a:lnTo>
                <a:lnTo>
                  <a:pt x="61188" y="21336"/>
                </a:lnTo>
                <a:lnTo>
                  <a:pt x="61722" y="21717"/>
                </a:lnTo>
                <a:lnTo>
                  <a:pt x="60731" y="21844"/>
                </a:lnTo>
                <a:lnTo>
                  <a:pt x="60896" y="22098"/>
                </a:lnTo>
                <a:lnTo>
                  <a:pt x="61074" y="22098"/>
                </a:lnTo>
                <a:lnTo>
                  <a:pt x="61366" y="22225"/>
                </a:lnTo>
                <a:lnTo>
                  <a:pt x="61480" y="21971"/>
                </a:lnTo>
                <a:lnTo>
                  <a:pt x="61772" y="22225"/>
                </a:lnTo>
                <a:lnTo>
                  <a:pt x="61887" y="21971"/>
                </a:lnTo>
                <a:lnTo>
                  <a:pt x="61836" y="21463"/>
                </a:lnTo>
                <a:lnTo>
                  <a:pt x="62191" y="21336"/>
                </a:lnTo>
                <a:lnTo>
                  <a:pt x="62306" y="21590"/>
                </a:lnTo>
                <a:lnTo>
                  <a:pt x="62471" y="21590"/>
                </a:lnTo>
                <a:lnTo>
                  <a:pt x="62471" y="20828"/>
                </a:lnTo>
                <a:lnTo>
                  <a:pt x="62306" y="20701"/>
                </a:lnTo>
                <a:lnTo>
                  <a:pt x="62306" y="20320"/>
                </a:lnTo>
                <a:lnTo>
                  <a:pt x="62585" y="20193"/>
                </a:lnTo>
                <a:lnTo>
                  <a:pt x="63055" y="20701"/>
                </a:lnTo>
                <a:lnTo>
                  <a:pt x="63068" y="20955"/>
                </a:lnTo>
                <a:lnTo>
                  <a:pt x="62966" y="21082"/>
                </a:lnTo>
                <a:lnTo>
                  <a:pt x="62890" y="21463"/>
                </a:lnTo>
                <a:lnTo>
                  <a:pt x="63004" y="21590"/>
                </a:lnTo>
                <a:lnTo>
                  <a:pt x="63080" y="21259"/>
                </a:lnTo>
                <a:lnTo>
                  <a:pt x="63169" y="21082"/>
                </a:lnTo>
                <a:lnTo>
                  <a:pt x="63868" y="20447"/>
                </a:lnTo>
                <a:lnTo>
                  <a:pt x="64617" y="21107"/>
                </a:lnTo>
                <a:lnTo>
                  <a:pt x="64592" y="20447"/>
                </a:lnTo>
                <a:lnTo>
                  <a:pt x="64579" y="20193"/>
                </a:lnTo>
                <a:lnTo>
                  <a:pt x="65100" y="20701"/>
                </a:lnTo>
                <a:lnTo>
                  <a:pt x="65163" y="20193"/>
                </a:lnTo>
                <a:lnTo>
                  <a:pt x="65214" y="19812"/>
                </a:lnTo>
                <a:lnTo>
                  <a:pt x="65798" y="20193"/>
                </a:lnTo>
                <a:lnTo>
                  <a:pt x="65697" y="19558"/>
                </a:lnTo>
                <a:lnTo>
                  <a:pt x="65620" y="19304"/>
                </a:lnTo>
                <a:lnTo>
                  <a:pt x="65430" y="18669"/>
                </a:lnTo>
                <a:lnTo>
                  <a:pt x="65392" y="18542"/>
                </a:lnTo>
                <a:lnTo>
                  <a:pt x="65735" y="18415"/>
                </a:lnTo>
                <a:lnTo>
                  <a:pt x="66090" y="18288"/>
                </a:lnTo>
                <a:lnTo>
                  <a:pt x="66446" y="18288"/>
                </a:lnTo>
                <a:lnTo>
                  <a:pt x="66446" y="18796"/>
                </a:lnTo>
                <a:lnTo>
                  <a:pt x="66497" y="18542"/>
                </a:lnTo>
                <a:lnTo>
                  <a:pt x="67373" y="18415"/>
                </a:lnTo>
                <a:lnTo>
                  <a:pt x="67411" y="18288"/>
                </a:lnTo>
                <a:lnTo>
                  <a:pt x="67513" y="17907"/>
                </a:lnTo>
                <a:lnTo>
                  <a:pt x="67551" y="17780"/>
                </a:lnTo>
                <a:lnTo>
                  <a:pt x="67195" y="17780"/>
                </a:lnTo>
                <a:lnTo>
                  <a:pt x="66967" y="17907"/>
                </a:lnTo>
                <a:lnTo>
                  <a:pt x="66611" y="17907"/>
                </a:lnTo>
                <a:lnTo>
                  <a:pt x="66573" y="17653"/>
                </a:lnTo>
                <a:lnTo>
                  <a:pt x="66725" y="17399"/>
                </a:lnTo>
                <a:lnTo>
                  <a:pt x="53378" y="17399"/>
                </a:lnTo>
                <a:lnTo>
                  <a:pt x="53086" y="17399"/>
                </a:lnTo>
                <a:lnTo>
                  <a:pt x="52920" y="17399"/>
                </a:lnTo>
                <a:lnTo>
                  <a:pt x="52514" y="17653"/>
                </a:lnTo>
                <a:lnTo>
                  <a:pt x="52387" y="17399"/>
                </a:lnTo>
                <a:lnTo>
                  <a:pt x="51993" y="17614"/>
                </a:lnTo>
                <a:lnTo>
                  <a:pt x="51930" y="18415"/>
                </a:lnTo>
                <a:lnTo>
                  <a:pt x="51409" y="18034"/>
                </a:lnTo>
                <a:lnTo>
                  <a:pt x="51574" y="18288"/>
                </a:lnTo>
                <a:lnTo>
                  <a:pt x="51409" y="18415"/>
                </a:lnTo>
                <a:lnTo>
                  <a:pt x="51282" y="18923"/>
                </a:lnTo>
                <a:lnTo>
                  <a:pt x="51638" y="18669"/>
                </a:lnTo>
                <a:lnTo>
                  <a:pt x="51752" y="19304"/>
                </a:lnTo>
                <a:lnTo>
                  <a:pt x="51409" y="19304"/>
                </a:lnTo>
                <a:lnTo>
                  <a:pt x="50990" y="18923"/>
                </a:lnTo>
                <a:lnTo>
                  <a:pt x="51054" y="18796"/>
                </a:lnTo>
                <a:lnTo>
                  <a:pt x="51104" y="18669"/>
                </a:lnTo>
                <a:lnTo>
                  <a:pt x="50622" y="18897"/>
                </a:lnTo>
                <a:lnTo>
                  <a:pt x="50761" y="19050"/>
                </a:lnTo>
                <a:lnTo>
                  <a:pt x="49479" y="19812"/>
                </a:lnTo>
                <a:lnTo>
                  <a:pt x="49187" y="19050"/>
                </a:lnTo>
                <a:lnTo>
                  <a:pt x="49187" y="19685"/>
                </a:lnTo>
                <a:lnTo>
                  <a:pt x="48602" y="19939"/>
                </a:lnTo>
                <a:lnTo>
                  <a:pt x="48310" y="20320"/>
                </a:lnTo>
                <a:lnTo>
                  <a:pt x="48196" y="20193"/>
                </a:lnTo>
                <a:lnTo>
                  <a:pt x="47561" y="20701"/>
                </a:lnTo>
                <a:lnTo>
                  <a:pt x="46913" y="20955"/>
                </a:lnTo>
                <a:lnTo>
                  <a:pt x="46507" y="20828"/>
                </a:lnTo>
                <a:lnTo>
                  <a:pt x="46393" y="20955"/>
                </a:lnTo>
                <a:lnTo>
                  <a:pt x="46329" y="20828"/>
                </a:lnTo>
                <a:lnTo>
                  <a:pt x="46431" y="20320"/>
                </a:lnTo>
                <a:lnTo>
                  <a:pt x="46570" y="20066"/>
                </a:lnTo>
                <a:lnTo>
                  <a:pt x="45631" y="20193"/>
                </a:lnTo>
                <a:lnTo>
                  <a:pt x="45631" y="20701"/>
                </a:lnTo>
                <a:lnTo>
                  <a:pt x="45859" y="20955"/>
                </a:lnTo>
                <a:lnTo>
                  <a:pt x="45288" y="20955"/>
                </a:lnTo>
                <a:lnTo>
                  <a:pt x="45808" y="21082"/>
                </a:lnTo>
                <a:lnTo>
                  <a:pt x="45745" y="22098"/>
                </a:lnTo>
                <a:lnTo>
                  <a:pt x="45110" y="20828"/>
                </a:lnTo>
                <a:lnTo>
                  <a:pt x="44907" y="20955"/>
                </a:lnTo>
                <a:lnTo>
                  <a:pt x="44818" y="21259"/>
                </a:lnTo>
                <a:lnTo>
                  <a:pt x="44932" y="21717"/>
                </a:lnTo>
                <a:lnTo>
                  <a:pt x="44589" y="22098"/>
                </a:lnTo>
                <a:lnTo>
                  <a:pt x="44932" y="22352"/>
                </a:lnTo>
                <a:lnTo>
                  <a:pt x="45021" y="22606"/>
                </a:lnTo>
                <a:lnTo>
                  <a:pt x="44907" y="22745"/>
                </a:lnTo>
                <a:lnTo>
                  <a:pt x="44462" y="22987"/>
                </a:lnTo>
                <a:lnTo>
                  <a:pt x="44297" y="22098"/>
                </a:lnTo>
                <a:lnTo>
                  <a:pt x="43535" y="21971"/>
                </a:lnTo>
                <a:lnTo>
                  <a:pt x="43180" y="22225"/>
                </a:lnTo>
                <a:lnTo>
                  <a:pt x="43878" y="22352"/>
                </a:lnTo>
                <a:lnTo>
                  <a:pt x="44119" y="22606"/>
                </a:lnTo>
                <a:lnTo>
                  <a:pt x="43840" y="22745"/>
                </a:lnTo>
                <a:lnTo>
                  <a:pt x="43421" y="22860"/>
                </a:lnTo>
                <a:lnTo>
                  <a:pt x="43878" y="22987"/>
                </a:lnTo>
                <a:lnTo>
                  <a:pt x="43764" y="23241"/>
                </a:lnTo>
                <a:lnTo>
                  <a:pt x="43662" y="24168"/>
                </a:lnTo>
                <a:lnTo>
                  <a:pt x="43180" y="24384"/>
                </a:lnTo>
                <a:lnTo>
                  <a:pt x="43014" y="24257"/>
                </a:lnTo>
                <a:lnTo>
                  <a:pt x="42545" y="24511"/>
                </a:lnTo>
                <a:lnTo>
                  <a:pt x="42430" y="24676"/>
                </a:lnTo>
                <a:lnTo>
                  <a:pt x="42595" y="24765"/>
                </a:lnTo>
                <a:lnTo>
                  <a:pt x="42545" y="26162"/>
                </a:lnTo>
                <a:lnTo>
                  <a:pt x="41605" y="26162"/>
                </a:lnTo>
                <a:lnTo>
                  <a:pt x="41440" y="25400"/>
                </a:lnTo>
                <a:lnTo>
                  <a:pt x="41236" y="24511"/>
                </a:lnTo>
                <a:lnTo>
                  <a:pt x="42545" y="26162"/>
                </a:lnTo>
                <a:lnTo>
                  <a:pt x="42545" y="24752"/>
                </a:lnTo>
                <a:lnTo>
                  <a:pt x="41211" y="24409"/>
                </a:lnTo>
                <a:lnTo>
                  <a:pt x="41122" y="24003"/>
                </a:lnTo>
                <a:lnTo>
                  <a:pt x="41084" y="23876"/>
                </a:lnTo>
                <a:lnTo>
                  <a:pt x="40906" y="24003"/>
                </a:lnTo>
                <a:lnTo>
                  <a:pt x="40563" y="23622"/>
                </a:lnTo>
                <a:lnTo>
                  <a:pt x="39687" y="23241"/>
                </a:lnTo>
                <a:lnTo>
                  <a:pt x="39801" y="22860"/>
                </a:lnTo>
                <a:lnTo>
                  <a:pt x="40208" y="22860"/>
                </a:lnTo>
                <a:lnTo>
                  <a:pt x="40208" y="23114"/>
                </a:lnTo>
                <a:lnTo>
                  <a:pt x="40500" y="23114"/>
                </a:lnTo>
                <a:lnTo>
                  <a:pt x="40500" y="22733"/>
                </a:lnTo>
                <a:lnTo>
                  <a:pt x="39865" y="22733"/>
                </a:lnTo>
                <a:lnTo>
                  <a:pt x="40093" y="22225"/>
                </a:lnTo>
                <a:lnTo>
                  <a:pt x="41605" y="22098"/>
                </a:lnTo>
                <a:lnTo>
                  <a:pt x="41173" y="21742"/>
                </a:lnTo>
                <a:lnTo>
                  <a:pt x="41198" y="22098"/>
                </a:lnTo>
                <a:lnTo>
                  <a:pt x="41160" y="21971"/>
                </a:lnTo>
                <a:lnTo>
                  <a:pt x="41033" y="21615"/>
                </a:lnTo>
                <a:lnTo>
                  <a:pt x="40690" y="21336"/>
                </a:lnTo>
                <a:lnTo>
                  <a:pt x="39928" y="20701"/>
                </a:lnTo>
                <a:lnTo>
                  <a:pt x="41084" y="20193"/>
                </a:lnTo>
                <a:lnTo>
                  <a:pt x="41643" y="20548"/>
                </a:lnTo>
                <a:lnTo>
                  <a:pt x="43065" y="20701"/>
                </a:lnTo>
                <a:lnTo>
                  <a:pt x="42900" y="20066"/>
                </a:lnTo>
                <a:lnTo>
                  <a:pt x="42697" y="19304"/>
                </a:lnTo>
                <a:lnTo>
                  <a:pt x="42722" y="18796"/>
                </a:lnTo>
                <a:lnTo>
                  <a:pt x="42024" y="19431"/>
                </a:lnTo>
                <a:lnTo>
                  <a:pt x="41821" y="19431"/>
                </a:lnTo>
                <a:lnTo>
                  <a:pt x="41605" y="20066"/>
                </a:lnTo>
                <a:lnTo>
                  <a:pt x="41516" y="19685"/>
                </a:lnTo>
                <a:lnTo>
                  <a:pt x="41402" y="19177"/>
                </a:lnTo>
                <a:lnTo>
                  <a:pt x="41325" y="18796"/>
                </a:lnTo>
                <a:lnTo>
                  <a:pt x="41084" y="19177"/>
                </a:lnTo>
                <a:lnTo>
                  <a:pt x="41084" y="18796"/>
                </a:lnTo>
                <a:lnTo>
                  <a:pt x="40627" y="18542"/>
                </a:lnTo>
                <a:lnTo>
                  <a:pt x="41325" y="18161"/>
                </a:lnTo>
                <a:lnTo>
                  <a:pt x="41402" y="18288"/>
                </a:lnTo>
                <a:lnTo>
                  <a:pt x="41490" y="18542"/>
                </a:lnTo>
                <a:lnTo>
                  <a:pt x="41325" y="18669"/>
                </a:lnTo>
                <a:lnTo>
                  <a:pt x="41554" y="18542"/>
                </a:lnTo>
                <a:lnTo>
                  <a:pt x="42252" y="18161"/>
                </a:lnTo>
                <a:lnTo>
                  <a:pt x="42303" y="17907"/>
                </a:lnTo>
                <a:lnTo>
                  <a:pt x="42303" y="17399"/>
                </a:lnTo>
                <a:lnTo>
                  <a:pt x="41960" y="17907"/>
                </a:lnTo>
                <a:lnTo>
                  <a:pt x="41783" y="16891"/>
                </a:lnTo>
                <a:lnTo>
                  <a:pt x="41490" y="17145"/>
                </a:lnTo>
                <a:lnTo>
                  <a:pt x="41198" y="17526"/>
                </a:lnTo>
                <a:lnTo>
                  <a:pt x="41033" y="17526"/>
                </a:lnTo>
                <a:lnTo>
                  <a:pt x="40741" y="17653"/>
                </a:lnTo>
                <a:lnTo>
                  <a:pt x="40614" y="17018"/>
                </a:lnTo>
                <a:lnTo>
                  <a:pt x="40563" y="16891"/>
                </a:lnTo>
                <a:lnTo>
                  <a:pt x="40792" y="16891"/>
                </a:lnTo>
                <a:lnTo>
                  <a:pt x="40855" y="17018"/>
                </a:lnTo>
                <a:lnTo>
                  <a:pt x="41198" y="17018"/>
                </a:lnTo>
                <a:lnTo>
                  <a:pt x="41084" y="16891"/>
                </a:lnTo>
                <a:lnTo>
                  <a:pt x="40627" y="16383"/>
                </a:lnTo>
                <a:lnTo>
                  <a:pt x="40792" y="16383"/>
                </a:lnTo>
                <a:lnTo>
                  <a:pt x="40817" y="15976"/>
                </a:lnTo>
                <a:lnTo>
                  <a:pt x="40386" y="15748"/>
                </a:lnTo>
                <a:lnTo>
                  <a:pt x="41148" y="15113"/>
                </a:lnTo>
                <a:lnTo>
                  <a:pt x="41325" y="14732"/>
                </a:lnTo>
                <a:lnTo>
                  <a:pt x="41960" y="14732"/>
                </a:lnTo>
                <a:lnTo>
                  <a:pt x="42189" y="14605"/>
                </a:lnTo>
                <a:lnTo>
                  <a:pt x="42367" y="14757"/>
                </a:lnTo>
                <a:lnTo>
                  <a:pt x="42481" y="14986"/>
                </a:lnTo>
                <a:lnTo>
                  <a:pt x="42367" y="15113"/>
                </a:lnTo>
                <a:lnTo>
                  <a:pt x="42024" y="15113"/>
                </a:lnTo>
                <a:lnTo>
                  <a:pt x="42011" y="15684"/>
                </a:lnTo>
                <a:lnTo>
                  <a:pt x="42252" y="15748"/>
                </a:lnTo>
                <a:lnTo>
                  <a:pt x="42240" y="15976"/>
                </a:lnTo>
                <a:lnTo>
                  <a:pt x="42913" y="15684"/>
                </a:lnTo>
                <a:lnTo>
                  <a:pt x="42557" y="15494"/>
                </a:lnTo>
                <a:lnTo>
                  <a:pt x="43586" y="14986"/>
                </a:lnTo>
                <a:lnTo>
                  <a:pt x="43827" y="15240"/>
                </a:lnTo>
                <a:lnTo>
                  <a:pt x="43878" y="15621"/>
                </a:lnTo>
                <a:lnTo>
                  <a:pt x="44589" y="15240"/>
                </a:lnTo>
                <a:lnTo>
                  <a:pt x="44119" y="14986"/>
                </a:lnTo>
                <a:lnTo>
                  <a:pt x="43878" y="14859"/>
                </a:lnTo>
                <a:lnTo>
                  <a:pt x="44056" y="14757"/>
                </a:lnTo>
                <a:lnTo>
                  <a:pt x="44119" y="14605"/>
                </a:lnTo>
                <a:lnTo>
                  <a:pt x="44119" y="14478"/>
                </a:lnTo>
                <a:lnTo>
                  <a:pt x="44297" y="14351"/>
                </a:lnTo>
                <a:lnTo>
                  <a:pt x="44411" y="14478"/>
                </a:lnTo>
                <a:lnTo>
                  <a:pt x="44589" y="14351"/>
                </a:lnTo>
                <a:lnTo>
                  <a:pt x="44323" y="13970"/>
                </a:lnTo>
                <a:lnTo>
                  <a:pt x="44348" y="13716"/>
                </a:lnTo>
                <a:lnTo>
                  <a:pt x="44704" y="13335"/>
                </a:lnTo>
                <a:lnTo>
                  <a:pt x="44411" y="13208"/>
                </a:lnTo>
                <a:lnTo>
                  <a:pt x="44119" y="13081"/>
                </a:lnTo>
                <a:lnTo>
                  <a:pt x="44640" y="12954"/>
                </a:lnTo>
                <a:lnTo>
                  <a:pt x="44488" y="11938"/>
                </a:lnTo>
                <a:lnTo>
                  <a:pt x="44589" y="11684"/>
                </a:lnTo>
                <a:lnTo>
                  <a:pt x="44704" y="11557"/>
                </a:lnTo>
                <a:lnTo>
                  <a:pt x="44297" y="11303"/>
                </a:lnTo>
                <a:lnTo>
                  <a:pt x="43980" y="10922"/>
                </a:lnTo>
                <a:lnTo>
                  <a:pt x="43954" y="10668"/>
                </a:lnTo>
                <a:lnTo>
                  <a:pt x="44399" y="9779"/>
                </a:lnTo>
                <a:lnTo>
                  <a:pt x="44589" y="9271"/>
                </a:lnTo>
                <a:lnTo>
                  <a:pt x="44818" y="9398"/>
                </a:lnTo>
                <a:lnTo>
                  <a:pt x="44754" y="10248"/>
                </a:lnTo>
                <a:lnTo>
                  <a:pt x="44869" y="10922"/>
                </a:lnTo>
                <a:lnTo>
                  <a:pt x="44996" y="11303"/>
                </a:lnTo>
                <a:lnTo>
                  <a:pt x="45110" y="11557"/>
                </a:lnTo>
                <a:lnTo>
                  <a:pt x="45339" y="11557"/>
                </a:lnTo>
                <a:lnTo>
                  <a:pt x="45402" y="11684"/>
                </a:lnTo>
                <a:lnTo>
                  <a:pt x="45402" y="10922"/>
                </a:lnTo>
                <a:lnTo>
                  <a:pt x="46050" y="11023"/>
                </a:lnTo>
                <a:lnTo>
                  <a:pt x="45910" y="10922"/>
                </a:lnTo>
                <a:lnTo>
                  <a:pt x="45161" y="10541"/>
                </a:lnTo>
                <a:lnTo>
                  <a:pt x="45529" y="10363"/>
                </a:lnTo>
                <a:lnTo>
                  <a:pt x="46101" y="10553"/>
                </a:lnTo>
                <a:lnTo>
                  <a:pt x="45834" y="10083"/>
                </a:lnTo>
                <a:lnTo>
                  <a:pt x="45910" y="9486"/>
                </a:lnTo>
                <a:lnTo>
                  <a:pt x="45999" y="9271"/>
                </a:lnTo>
                <a:lnTo>
                  <a:pt x="46037" y="9144"/>
                </a:lnTo>
                <a:lnTo>
                  <a:pt x="46685" y="9144"/>
                </a:lnTo>
                <a:lnTo>
                  <a:pt x="46609" y="9271"/>
                </a:lnTo>
                <a:lnTo>
                  <a:pt x="46507" y="9779"/>
                </a:lnTo>
                <a:lnTo>
                  <a:pt x="46697" y="9982"/>
                </a:lnTo>
                <a:lnTo>
                  <a:pt x="46913" y="9525"/>
                </a:lnTo>
                <a:lnTo>
                  <a:pt x="47434" y="9525"/>
                </a:lnTo>
                <a:lnTo>
                  <a:pt x="47612" y="9398"/>
                </a:lnTo>
                <a:lnTo>
                  <a:pt x="47675" y="9144"/>
                </a:lnTo>
                <a:lnTo>
                  <a:pt x="47612" y="9017"/>
                </a:lnTo>
                <a:lnTo>
                  <a:pt x="47498" y="8763"/>
                </a:lnTo>
                <a:lnTo>
                  <a:pt x="47904" y="8636"/>
                </a:lnTo>
                <a:lnTo>
                  <a:pt x="48260" y="8382"/>
                </a:lnTo>
                <a:lnTo>
                  <a:pt x="47675" y="8382"/>
                </a:lnTo>
                <a:lnTo>
                  <a:pt x="47726" y="8255"/>
                </a:lnTo>
                <a:lnTo>
                  <a:pt x="47904" y="7874"/>
                </a:lnTo>
                <a:lnTo>
                  <a:pt x="47561" y="8255"/>
                </a:lnTo>
                <a:lnTo>
                  <a:pt x="47205" y="8128"/>
                </a:lnTo>
                <a:lnTo>
                  <a:pt x="46913" y="7747"/>
                </a:lnTo>
                <a:lnTo>
                  <a:pt x="47498" y="7493"/>
                </a:lnTo>
                <a:lnTo>
                  <a:pt x="47561" y="6858"/>
                </a:lnTo>
                <a:lnTo>
                  <a:pt x="47967" y="6858"/>
                </a:lnTo>
                <a:lnTo>
                  <a:pt x="48260" y="7239"/>
                </a:lnTo>
                <a:lnTo>
                  <a:pt x="48298" y="6858"/>
                </a:lnTo>
                <a:lnTo>
                  <a:pt x="48488" y="6985"/>
                </a:lnTo>
                <a:lnTo>
                  <a:pt x="48882" y="6985"/>
                </a:lnTo>
                <a:lnTo>
                  <a:pt x="48945" y="6731"/>
                </a:lnTo>
                <a:lnTo>
                  <a:pt x="49123" y="6096"/>
                </a:lnTo>
                <a:lnTo>
                  <a:pt x="49110" y="5715"/>
                </a:lnTo>
                <a:lnTo>
                  <a:pt x="48895" y="5334"/>
                </a:lnTo>
                <a:lnTo>
                  <a:pt x="48602" y="5334"/>
                </a:lnTo>
                <a:lnTo>
                  <a:pt x="48310" y="5715"/>
                </a:lnTo>
                <a:lnTo>
                  <a:pt x="48272" y="5207"/>
                </a:lnTo>
                <a:lnTo>
                  <a:pt x="48221" y="4699"/>
                </a:lnTo>
                <a:lnTo>
                  <a:pt x="48196" y="4318"/>
                </a:lnTo>
                <a:lnTo>
                  <a:pt x="49187" y="4064"/>
                </a:lnTo>
                <a:lnTo>
                  <a:pt x="48526" y="2921"/>
                </a:lnTo>
                <a:lnTo>
                  <a:pt x="48399" y="2730"/>
                </a:lnTo>
                <a:lnTo>
                  <a:pt x="48564" y="2679"/>
                </a:lnTo>
                <a:lnTo>
                  <a:pt x="49022" y="2895"/>
                </a:lnTo>
                <a:lnTo>
                  <a:pt x="49149" y="2540"/>
                </a:lnTo>
                <a:lnTo>
                  <a:pt x="49187" y="2413"/>
                </a:lnTo>
                <a:lnTo>
                  <a:pt x="48387" y="2222"/>
                </a:lnTo>
                <a:lnTo>
                  <a:pt x="48387" y="2679"/>
                </a:lnTo>
                <a:lnTo>
                  <a:pt x="48310" y="2540"/>
                </a:lnTo>
                <a:lnTo>
                  <a:pt x="48387" y="2679"/>
                </a:lnTo>
                <a:lnTo>
                  <a:pt x="48387" y="2222"/>
                </a:lnTo>
                <a:lnTo>
                  <a:pt x="48145" y="2159"/>
                </a:lnTo>
                <a:lnTo>
                  <a:pt x="48704" y="1778"/>
                </a:lnTo>
                <a:lnTo>
                  <a:pt x="48895" y="1651"/>
                </a:lnTo>
                <a:lnTo>
                  <a:pt x="48780" y="889"/>
                </a:lnTo>
                <a:lnTo>
                  <a:pt x="48552" y="1778"/>
                </a:lnTo>
                <a:lnTo>
                  <a:pt x="48425" y="1651"/>
                </a:lnTo>
                <a:lnTo>
                  <a:pt x="48310" y="1270"/>
                </a:lnTo>
                <a:lnTo>
                  <a:pt x="47383" y="1016"/>
                </a:lnTo>
                <a:lnTo>
                  <a:pt x="47358" y="1257"/>
                </a:lnTo>
                <a:lnTo>
                  <a:pt x="47345" y="1524"/>
                </a:lnTo>
                <a:lnTo>
                  <a:pt x="47218" y="2032"/>
                </a:lnTo>
                <a:lnTo>
                  <a:pt x="46913" y="2413"/>
                </a:lnTo>
                <a:lnTo>
                  <a:pt x="46799" y="1397"/>
                </a:lnTo>
                <a:lnTo>
                  <a:pt x="47358" y="1257"/>
                </a:lnTo>
                <a:lnTo>
                  <a:pt x="46101" y="635"/>
                </a:lnTo>
                <a:lnTo>
                  <a:pt x="45986" y="2286"/>
                </a:lnTo>
                <a:lnTo>
                  <a:pt x="45808" y="2286"/>
                </a:lnTo>
                <a:lnTo>
                  <a:pt x="45631" y="2413"/>
                </a:lnTo>
                <a:lnTo>
                  <a:pt x="45516" y="2159"/>
                </a:lnTo>
                <a:lnTo>
                  <a:pt x="45808" y="1905"/>
                </a:lnTo>
                <a:lnTo>
                  <a:pt x="45631" y="1397"/>
                </a:lnTo>
                <a:lnTo>
                  <a:pt x="45669" y="1143"/>
                </a:lnTo>
                <a:lnTo>
                  <a:pt x="45694" y="1016"/>
                </a:lnTo>
                <a:lnTo>
                  <a:pt x="45110" y="1143"/>
                </a:lnTo>
                <a:lnTo>
                  <a:pt x="44996" y="762"/>
                </a:lnTo>
                <a:lnTo>
                  <a:pt x="45288" y="635"/>
                </a:lnTo>
                <a:lnTo>
                  <a:pt x="44411" y="0"/>
                </a:lnTo>
                <a:lnTo>
                  <a:pt x="44170" y="1143"/>
                </a:lnTo>
                <a:lnTo>
                  <a:pt x="43421" y="381"/>
                </a:lnTo>
                <a:lnTo>
                  <a:pt x="43180" y="1270"/>
                </a:lnTo>
                <a:lnTo>
                  <a:pt x="42951" y="1397"/>
                </a:lnTo>
                <a:lnTo>
                  <a:pt x="42887" y="1143"/>
                </a:lnTo>
                <a:lnTo>
                  <a:pt x="42722" y="1016"/>
                </a:lnTo>
                <a:lnTo>
                  <a:pt x="43014" y="762"/>
                </a:lnTo>
                <a:lnTo>
                  <a:pt x="41325" y="508"/>
                </a:lnTo>
                <a:lnTo>
                  <a:pt x="41325" y="381"/>
                </a:lnTo>
                <a:lnTo>
                  <a:pt x="40741" y="508"/>
                </a:lnTo>
                <a:lnTo>
                  <a:pt x="41376" y="1397"/>
                </a:lnTo>
                <a:lnTo>
                  <a:pt x="40906" y="1651"/>
                </a:lnTo>
                <a:lnTo>
                  <a:pt x="40970" y="1778"/>
                </a:lnTo>
                <a:lnTo>
                  <a:pt x="40627" y="2032"/>
                </a:lnTo>
                <a:lnTo>
                  <a:pt x="40627" y="2413"/>
                </a:lnTo>
                <a:lnTo>
                  <a:pt x="40208" y="2413"/>
                </a:lnTo>
                <a:lnTo>
                  <a:pt x="40271" y="2540"/>
                </a:lnTo>
                <a:lnTo>
                  <a:pt x="40386" y="2667"/>
                </a:lnTo>
                <a:lnTo>
                  <a:pt x="40906" y="2667"/>
                </a:lnTo>
                <a:lnTo>
                  <a:pt x="40906" y="2921"/>
                </a:lnTo>
                <a:lnTo>
                  <a:pt x="41084" y="2413"/>
                </a:lnTo>
                <a:lnTo>
                  <a:pt x="41325" y="3810"/>
                </a:lnTo>
                <a:lnTo>
                  <a:pt x="41262" y="3429"/>
                </a:lnTo>
                <a:lnTo>
                  <a:pt x="41198" y="3048"/>
                </a:lnTo>
                <a:lnTo>
                  <a:pt x="41605" y="2921"/>
                </a:lnTo>
                <a:lnTo>
                  <a:pt x="41262" y="3429"/>
                </a:lnTo>
                <a:lnTo>
                  <a:pt x="42367" y="3937"/>
                </a:lnTo>
                <a:lnTo>
                  <a:pt x="41783" y="4699"/>
                </a:lnTo>
                <a:lnTo>
                  <a:pt x="41490" y="4445"/>
                </a:lnTo>
                <a:lnTo>
                  <a:pt x="41605" y="5207"/>
                </a:lnTo>
                <a:lnTo>
                  <a:pt x="40792" y="4953"/>
                </a:lnTo>
                <a:lnTo>
                  <a:pt x="40627" y="4953"/>
                </a:lnTo>
                <a:lnTo>
                  <a:pt x="40779" y="4318"/>
                </a:lnTo>
                <a:lnTo>
                  <a:pt x="40386" y="3937"/>
                </a:lnTo>
                <a:lnTo>
                  <a:pt x="40449" y="3810"/>
                </a:lnTo>
                <a:lnTo>
                  <a:pt x="40855" y="3810"/>
                </a:lnTo>
                <a:lnTo>
                  <a:pt x="40792" y="3556"/>
                </a:lnTo>
                <a:lnTo>
                  <a:pt x="40462" y="3733"/>
                </a:lnTo>
                <a:lnTo>
                  <a:pt x="40005" y="4064"/>
                </a:lnTo>
                <a:lnTo>
                  <a:pt x="39928" y="4953"/>
                </a:lnTo>
                <a:lnTo>
                  <a:pt x="40271" y="4953"/>
                </a:lnTo>
                <a:lnTo>
                  <a:pt x="40386" y="5080"/>
                </a:lnTo>
                <a:lnTo>
                  <a:pt x="40563" y="6096"/>
                </a:lnTo>
                <a:lnTo>
                  <a:pt x="39979" y="7112"/>
                </a:lnTo>
                <a:lnTo>
                  <a:pt x="39395" y="7747"/>
                </a:lnTo>
                <a:lnTo>
                  <a:pt x="39585" y="8001"/>
                </a:lnTo>
                <a:lnTo>
                  <a:pt x="39649" y="8369"/>
                </a:lnTo>
                <a:lnTo>
                  <a:pt x="38989" y="8255"/>
                </a:lnTo>
                <a:lnTo>
                  <a:pt x="38874" y="8686"/>
                </a:lnTo>
                <a:lnTo>
                  <a:pt x="39649" y="8382"/>
                </a:lnTo>
                <a:lnTo>
                  <a:pt x="39547" y="8801"/>
                </a:lnTo>
                <a:lnTo>
                  <a:pt x="39217" y="9017"/>
                </a:lnTo>
                <a:lnTo>
                  <a:pt x="38989" y="8915"/>
                </a:lnTo>
                <a:lnTo>
                  <a:pt x="38989" y="12827"/>
                </a:lnTo>
                <a:lnTo>
                  <a:pt x="38849" y="12890"/>
                </a:lnTo>
                <a:lnTo>
                  <a:pt x="38823" y="12763"/>
                </a:lnTo>
                <a:lnTo>
                  <a:pt x="38989" y="12827"/>
                </a:lnTo>
                <a:lnTo>
                  <a:pt x="38989" y="8915"/>
                </a:lnTo>
                <a:lnTo>
                  <a:pt x="38696" y="8763"/>
                </a:lnTo>
                <a:lnTo>
                  <a:pt x="38646" y="8636"/>
                </a:lnTo>
                <a:lnTo>
                  <a:pt x="38519" y="8636"/>
                </a:lnTo>
                <a:lnTo>
                  <a:pt x="38608" y="9283"/>
                </a:lnTo>
                <a:lnTo>
                  <a:pt x="38404" y="9398"/>
                </a:lnTo>
                <a:lnTo>
                  <a:pt x="38227" y="9398"/>
                </a:lnTo>
                <a:lnTo>
                  <a:pt x="38023" y="9486"/>
                </a:lnTo>
                <a:lnTo>
                  <a:pt x="38036" y="9652"/>
                </a:lnTo>
                <a:lnTo>
                  <a:pt x="38188" y="9906"/>
                </a:lnTo>
                <a:lnTo>
                  <a:pt x="38290" y="10414"/>
                </a:lnTo>
                <a:lnTo>
                  <a:pt x="38176" y="10668"/>
                </a:lnTo>
                <a:lnTo>
                  <a:pt x="37998" y="10541"/>
                </a:lnTo>
                <a:lnTo>
                  <a:pt x="37998" y="12065"/>
                </a:lnTo>
                <a:lnTo>
                  <a:pt x="38112" y="11938"/>
                </a:lnTo>
                <a:lnTo>
                  <a:pt x="38112" y="12446"/>
                </a:lnTo>
                <a:lnTo>
                  <a:pt x="38811" y="12750"/>
                </a:lnTo>
                <a:lnTo>
                  <a:pt x="38811" y="12915"/>
                </a:lnTo>
                <a:lnTo>
                  <a:pt x="38112" y="13208"/>
                </a:lnTo>
                <a:lnTo>
                  <a:pt x="37820" y="12319"/>
                </a:lnTo>
                <a:lnTo>
                  <a:pt x="37858" y="13335"/>
                </a:lnTo>
                <a:lnTo>
                  <a:pt x="37706" y="13589"/>
                </a:lnTo>
                <a:lnTo>
                  <a:pt x="38519" y="14097"/>
                </a:lnTo>
                <a:lnTo>
                  <a:pt x="37363" y="14859"/>
                </a:lnTo>
                <a:lnTo>
                  <a:pt x="37122" y="15621"/>
                </a:lnTo>
                <a:lnTo>
                  <a:pt x="37071" y="15875"/>
                </a:lnTo>
                <a:lnTo>
                  <a:pt x="37071" y="16129"/>
                </a:lnTo>
                <a:lnTo>
                  <a:pt x="37299" y="16129"/>
                </a:lnTo>
                <a:lnTo>
                  <a:pt x="37236" y="15748"/>
                </a:lnTo>
                <a:lnTo>
                  <a:pt x="37414" y="15748"/>
                </a:lnTo>
                <a:lnTo>
                  <a:pt x="38468" y="16383"/>
                </a:lnTo>
                <a:lnTo>
                  <a:pt x="37299" y="16891"/>
                </a:lnTo>
                <a:lnTo>
                  <a:pt x="37299" y="17653"/>
                </a:lnTo>
                <a:lnTo>
                  <a:pt x="37122" y="17526"/>
                </a:lnTo>
                <a:lnTo>
                  <a:pt x="37122" y="17653"/>
                </a:lnTo>
                <a:lnTo>
                  <a:pt x="37185" y="18122"/>
                </a:lnTo>
                <a:lnTo>
                  <a:pt x="37299" y="18288"/>
                </a:lnTo>
                <a:lnTo>
                  <a:pt x="37122" y="18288"/>
                </a:lnTo>
                <a:lnTo>
                  <a:pt x="37071" y="18542"/>
                </a:lnTo>
                <a:lnTo>
                  <a:pt x="36893" y="18542"/>
                </a:lnTo>
                <a:lnTo>
                  <a:pt x="37071" y="17526"/>
                </a:lnTo>
                <a:lnTo>
                  <a:pt x="36487" y="17907"/>
                </a:lnTo>
                <a:lnTo>
                  <a:pt x="36423" y="18923"/>
                </a:lnTo>
                <a:lnTo>
                  <a:pt x="36309" y="19050"/>
                </a:lnTo>
                <a:lnTo>
                  <a:pt x="36715" y="19050"/>
                </a:lnTo>
                <a:lnTo>
                  <a:pt x="36804" y="19558"/>
                </a:lnTo>
                <a:lnTo>
                  <a:pt x="36715" y="19685"/>
                </a:lnTo>
                <a:lnTo>
                  <a:pt x="36017" y="19304"/>
                </a:lnTo>
                <a:lnTo>
                  <a:pt x="35839" y="19558"/>
                </a:lnTo>
                <a:lnTo>
                  <a:pt x="35661" y="19685"/>
                </a:lnTo>
                <a:lnTo>
                  <a:pt x="35610" y="20193"/>
                </a:lnTo>
                <a:lnTo>
                  <a:pt x="35839" y="20193"/>
                </a:lnTo>
                <a:lnTo>
                  <a:pt x="35902" y="20320"/>
                </a:lnTo>
                <a:lnTo>
                  <a:pt x="35547" y="20447"/>
                </a:lnTo>
                <a:lnTo>
                  <a:pt x="35496" y="21336"/>
                </a:lnTo>
                <a:lnTo>
                  <a:pt x="35026" y="21209"/>
                </a:lnTo>
                <a:lnTo>
                  <a:pt x="35166" y="21463"/>
                </a:lnTo>
                <a:lnTo>
                  <a:pt x="35267" y="21971"/>
                </a:lnTo>
                <a:lnTo>
                  <a:pt x="34848" y="22479"/>
                </a:lnTo>
                <a:lnTo>
                  <a:pt x="34620" y="22987"/>
                </a:lnTo>
                <a:lnTo>
                  <a:pt x="34798" y="22733"/>
                </a:lnTo>
                <a:lnTo>
                  <a:pt x="34912" y="22860"/>
                </a:lnTo>
                <a:lnTo>
                  <a:pt x="34912" y="22733"/>
                </a:lnTo>
                <a:lnTo>
                  <a:pt x="34912" y="22479"/>
                </a:lnTo>
                <a:lnTo>
                  <a:pt x="35204" y="22352"/>
                </a:lnTo>
                <a:lnTo>
                  <a:pt x="35369" y="21971"/>
                </a:lnTo>
                <a:lnTo>
                  <a:pt x="35547" y="22352"/>
                </a:lnTo>
                <a:lnTo>
                  <a:pt x="35648" y="22745"/>
                </a:lnTo>
                <a:lnTo>
                  <a:pt x="35496" y="22860"/>
                </a:lnTo>
                <a:lnTo>
                  <a:pt x="35318" y="22733"/>
                </a:lnTo>
                <a:lnTo>
                  <a:pt x="35547" y="23495"/>
                </a:lnTo>
                <a:lnTo>
                  <a:pt x="34264" y="24130"/>
                </a:lnTo>
                <a:lnTo>
                  <a:pt x="35318" y="24257"/>
                </a:lnTo>
                <a:lnTo>
                  <a:pt x="34963" y="24511"/>
                </a:lnTo>
                <a:lnTo>
                  <a:pt x="34620" y="24257"/>
                </a:lnTo>
                <a:lnTo>
                  <a:pt x="34518" y="24917"/>
                </a:lnTo>
                <a:lnTo>
                  <a:pt x="34213" y="25400"/>
                </a:lnTo>
                <a:lnTo>
                  <a:pt x="33743" y="25273"/>
                </a:lnTo>
                <a:lnTo>
                  <a:pt x="33870" y="25908"/>
                </a:lnTo>
                <a:lnTo>
                  <a:pt x="33972" y="26162"/>
                </a:lnTo>
                <a:lnTo>
                  <a:pt x="33159" y="26543"/>
                </a:lnTo>
                <a:lnTo>
                  <a:pt x="33807" y="26797"/>
                </a:lnTo>
                <a:lnTo>
                  <a:pt x="33388" y="27178"/>
                </a:lnTo>
                <a:lnTo>
                  <a:pt x="32232" y="27178"/>
                </a:lnTo>
                <a:lnTo>
                  <a:pt x="32473" y="26924"/>
                </a:lnTo>
                <a:lnTo>
                  <a:pt x="33096" y="26289"/>
                </a:lnTo>
                <a:lnTo>
                  <a:pt x="32981" y="26035"/>
                </a:lnTo>
                <a:lnTo>
                  <a:pt x="32524" y="25781"/>
                </a:lnTo>
                <a:lnTo>
                  <a:pt x="32689" y="25908"/>
                </a:lnTo>
                <a:lnTo>
                  <a:pt x="32753" y="26162"/>
                </a:lnTo>
                <a:lnTo>
                  <a:pt x="32524" y="26289"/>
                </a:lnTo>
                <a:lnTo>
                  <a:pt x="32105" y="26924"/>
                </a:lnTo>
                <a:lnTo>
                  <a:pt x="32054" y="26797"/>
                </a:lnTo>
                <a:lnTo>
                  <a:pt x="31826" y="26289"/>
                </a:lnTo>
                <a:lnTo>
                  <a:pt x="31534" y="26289"/>
                </a:lnTo>
                <a:lnTo>
                  <a:pt x="31648" y="26162"/>
                </a:lnTo>
                <a:lnTo>
                  <a:pt x="31991" y="26162"/>
                </a:lnTo>
                <a:lnTo>
                  <a:pt x="31991" y="25654"/>
                </a:lnTo>
                <a:lnTo>
                  <a:pt x="31991" y="25400"/>
                </a:lnTo>
                <a:lnTo>
                  <a:pt x="31292" y="25654"/>
                </a:lnTo>
                <a:lnTo>
                  <a:pt x="31356" y="24638"/>
                </a:lnTo>
                <a:lnTo>
                  <a:pt x="29667" y="25654"/>
                </a:lnTo>
                <a:lnTo>
                  <a:pt x="30010" y="24511"/>
                </a:lnTo>
                <a:lnTo>
                  <a:pt x="29311" y="24511"/>
                </a:lnTo>
                <a:lnTo>
                  <a:pt x="29083" y="24003"/>
                </a:lnTo>
                <a:lnTo>
                  <a:pt x="28752" y="23799"/>
                </a:lnTo>
                <a:lnTo>
                  <a:pt x="28752" y="23622"/>
                </a:lnTo>
                <a:lnTo>
                  <a:pt x="28905" y="23368"/>
                </a:lnTo>
                <a:lnTo>
                  <a:pt x="28613" y="23622"/>
                </a:lnTo>
                <a:lnTo>
                  <a:pt x="27800" y="23368"/>
                </a:lnTo>
                <a:lnTo>
                  <a:pt x="27914" y="23114"/>
                </a:lnTo>
                <a:lnTo>
                  <a:pt x="28028" y="22860"/>
                </a:lnTo>
                <a:lnTo>
                  <a:pt x="28206" y="22098"/>
                </a:lnTo>
                <a:lnTo>
                  <a:pt x="28460" y="22745"/>
                </a:lnTo>
                <a:lnTo>
                  <a:pt x="28498" y="22606"/>
                </a:lnTo>
                <a:lnTo>
                  <a:pt x="28727" y="22479"/>
                </a:lnTo>
                <a:lnTo>
                  <a:pt x="28435" y="22098"/>
                </a:lnTo>
                <a:lnTo>
                  <a:pt x="28727" y="21844"/>
                </a:lnTo>
                <a:lnTo>
                  <a:pt x="28905" y="22098"/>
                </a:lnTo>
                <a:lnTo>
                  <a:pt x="29197" y="21971"/>
                </a:lnTo>
                <a:lnTo>
                  <a:pt x="29425" y="21971"/>
                </a:lnTo>
                <a:lnTo>
                  <a:pt x="29489" y="21590"/>
                </a:lnTo>
                <a:lnTo>
                  <a:pt x="29311" y="21590"/>
                </a:lnTo>
                <a:lnTo>
                  <a:pt x="29019" y="21971"/>
                </a:lnTo>
                <a:lnTo>
                  <a:pt x="28981" y="21844"/>
                </a:lnTo>
                <a:lnTo>
                  <a:pt x="28879" y="21463"/>
                </a:lnTo>
                <a:lnTo>
                  <a:pt x="28854" y="21336"/>
                </a:lnTo>
                <a:lnTo>
                  <a:pt x="27622" y="21463"/>
                </a:lnTo>
                <a:lnTo>
                  <a:pt x="27813" y="20955"/>
                </a:lnTo>
                <a:lnTo>
                  <a:pt x="27914" y="20701"/>
                </a:lnTo>
                <a:lnTo>
                  <a:pt x="28143" y="20828"/>
                </a:lnTo>
                <a:lnTo>
                  <a:pt x="28206" y="21082"/>
                </a:lnTo>
                <a:lnTo>
                  <a:pt x="28321" y="20701"/>
                </a:lnTo>
                <a:lnTo>
                  <a:pt x="26924" y="20574"/>
                </a:lnTo>
                <a:lnTo>
                  <a:pt x="26987" y="19939"/>
                </a:lnTo>
                <a:lnTo>
                  <a:pt x="27508" y="19939"/>
                </a:lnTo>
                <a:lnTo>
                  <a:pt x="27508" y="20320"/>
                </a:lnTo>
                <a:lnTo>
                  <a:pt x="27686" y="20193"/>
                </a:lnTo>
                <a:lnTo>
                  <a:pt x="27800" y="19939"/>
                </a:lnTo>
                <a:lnTo>
                  <a:pt x="28206" y="19939"/>
                </a:lnTo>
                <a:lnTo>
                  <a:pt x="28206" y="19812"/>
                </a:lnTo>
                <a:lnTo>
                  <a:pt x="28143" y="19558"/>
                </a:lnTo>
                <a:lnTo>
                  <a:pt x="28321" y="19431"/>
                </a:lnTo>
                <a:lnTo>
                  <a:pt x="28727" y="19431"/>
                </a:lnTo>
                <a:lnTo>
                  <a:pt x="29083" y="19558"/>
                </a:lnTo>
                <a:lnTo>
                  <a:pt x="29311" y="19939"/>
                </a:lnTo>
                <a:lnTo>
                  <a:pt x="29311" y="19431"/>
                </a:lnTo>
                <a:lnTo>
                  <a:pt x="29311" y="19177"/>
                </a:lnTo>
                <a:lnTo>
                  <a:pt x="29311" y="19050"/>
                </a:lnTo>
                <a:lnTo>
                  <a:pt x="29311" y="18923"/>
                </a:lnTo>
                <a:lnTo>
                  <a:pt x="29019" y="19050"/>
                </a:lnTo>
                <a:lnTo>
                  <a:pt x="28829" y="18796"/>
                </a:lnTo>
                <a:lnTo>
                  <a:pt x="28575" y="18427"/>
                </a:lnTo>
                <a:lnTo>
                  <a:pt x="28321" y="18796"/>
                </a:lnTo>
                <a:lnTo>
                  <a:pt x="28321" y="18542"/>
                </a:lnTo>
                <a:lnTo>
                  <a:pt x="28536" y="18440"/>
                </a:lnTo>
                <a:lnTo>
                  <a:pt x="28689" y="18288"/>
                </a:lnTo>
                <a:lnTo>
                  <a:pt x="28575" y="17919"/>
                </a:lnTo>
                <a:lnTo>
                  <a:pt x="28295" y="17919"/>
                </a:lnTo>
                <a:lnTo>
                  <a:pt x="27736" y="18415"/>
                </a:lnTo>
                <a:lnTo>
                  <a:pt x="27559" y="18122"/>
                </a:lnTo>
                <a:lnTo>
                  <a:pt x="27622" y="19177"/>
                </a:lnTo>
                <a:lnTo>
                  <a:pt x="26873" y="18923"/>
                </a:lnTo>
                <a:lnTo>
                  <a:pt x="26276" y="19685"/>
                </a:lnTo>
                <a:lnTo>
                  <a:pt x="25819" y="19812"/>
                </a:lnTo>
                <a:lnTo>
                  <a:pt x="26047" y="19177"/>
                </a:lnTo>
                <a:lnTo>
                  <a:pt x="25463" y="19812"/>
                </a:lnTo>
                <a:lnTo>
                  <a:pt x="25412" y="19431"/>
                </a:lnTo>
                <a:lnTo>
                  <a:pt x="25234" y="19138"/>
                </a:lnTo>
                <a:lnTo>
                  <a:pt x="25349" y="18669"/>
                </a:lnTo>
                <a:lnTo>
                  <a:pt x="25463" y="18415"/>
                </a:lnTo>
                <a:lnTo>
                  <a:pt x="25933" y="18288"/>
                </a:lnTo>
                <a:lnTo>
                  <a:pt x="25996" y="17983"/>
                </a:lnTo>
                <a:lnTo>
                  <a:pt x="25869" y="17780"/>
                </a:lnTo>
                <a:lnTo>
                  <a:pt x="25704" y="17653"/>
                </a:lnTo>
                <a:lnTo>
                  <a:pt x="25819" y="17526"/>
                </a:lnTo>
                <a:lnTo>
                  <a:pt x="26111" y="17653"/>
                </a:lnTo>
                <a:lnTo>
                  <a:pt x="26022" y="17526"/>
                </a:lnTo>
                <a:lnTo>
                  <a:pt x="25933" y="17145"/>
                </a:lnTo>
                <a:lnTo>
                  <a:pt x="26225" y="17018"/>
                </a:lnTo>
                <a:lnTo>
                  <a:pt x="26809" y="17653"/>
                </a:lnTo>
                <a:lnTo>
                  <a:pt x="26657" y="17018"/>
                </a:lnTo>
                <a:lnTo>
                  <a:pt x="26631" y="16891"/>
                </a:lnTo>
                <a:lnTo>
                  <a:pt x="25984" y="16510"/>
                </a:lnTo>
                <a:lnTo>
                  <a:pt x="26225" y="15875"/>
                </a:lnTo>
                <a:lnTo>
                  <a:pt x="26631" y="15875"/>
                </a:lnTo>
                <a:lnTo>
                  <a:pt x="26657" y="15494"/>
                </a:lnTo>
                <a:lnTo>
                  <a:pt x="26631" y="15621"/>
                </a:lnTo>
                <a:lnTo>
                  <a:pt x="26517" y="15748"/>
                </a:lnTo>
                <a:lnTo>
                  <a:pt x="26276" y="15570"/>
                </a:lnTo>
                <a:lnTo>
                  <a:pt x="26631" y="15621"/>
                </a:lnTo>
                <a:lnTo>
                  <a:pt x="26631" y="15430"/>
                </a:lnTo>
                <a:lnTo>
                  <a:pt x="26568" y="15240"/>
                </a:lnTo>
                <a:lnTo>
                  <a:pt x="26809" y="15113"/>
                </a:lnTo>
                <a:lnTo>
                  <a:pt x="26987" y="15113"/>
                </a:lnTo>
                <a:lnTo>
                  <a:pt x="26860" y="14478"/>
                </a:lnTo>
                <a:lnTo>
                  <a:pt x="26809" y="14351"/>
                </a:lnTo>
                <a:lnTo>
                  <a:pt x="26631" y="14478"/>
                </a:lnTo>
                <a:lnTo>
                  <a:pt x="26568" y="14706"/>
                </a:lnTo>
                <a:lnTo>
                  <a:pt x="26085" y="15151"/>
                </a:lnTo>
                <a:lnTo>
                  <a:pt x="26085" y="15544"/>
                </a:lnTo>
                <a:lnTo>
                  <a:pt x="25755" y="15748"/>
                </a:lnTo>
                <a:lnTo>
                  <a:pt x="25730" y="15506"/>
                </a:lnTo>
                <a:lnTo>
                  <a:pt x="26085" y="15544"/>
                </a:lnTo>
                <a:lnTo>
                  <a:pt x="26085" y="15151"/>
                </a:lnTo>
                <a:lnTo>
                  <a:pt x="25844" y="15367"/>
                </a:lnTo>
                <a:lnTo>
                  <a:pt x="25730" y="15494"/>
                </a:lnTo>
                <a:lnTo>
                  <a:pt x="25704" y="14986"/>
                </a:lnTo>
                <a:lnTo>
                  <a:pt x="25234" y="14478"/>
                </a:lnTo>
                <a:lnTo>
                  <a:pt x="25527" y="14274"/>
                </a:lnTo>
                <a:lnTo>
                  <a:pt x="25412" y="13970"/>
                </a:lnTo>
                <a:lnTo>
                  <a:pt x="25247" y="13817"/>
                </a:lnTo>
                <a:lnTo>
                  <a:pt x="24536" y="13081"/>
                </a:lnTo>
                <a:lnTo>
                  <a:pt x="24307" y="12573"/>
                </a:lnTo>
                <a:lnTo>
                  <a:pt x="24942" y="12446"/>
                </a:lnTo>
                <a:lnTo>
                  <a:pt x="24714" y="12192"/>
                </a:lnTo>
                <a:lnTo>
                  <a:pt x="24790" y="12065"/>
                </a:lnTo>
                <a:lnTo>
                  <a:pt x="25057" y="11684"/>
                </a:lnTo>
                <a:lnTo>
                  <a:pt x="25527" y="12573"/>
                </a:lnTo>
                <a:lnTo>
                  <a:pt x="25933" y="12700"/>
                </a:lnTo>
                <a:lnTo>
                  <a:pt x="25933" y="12192"/>
                </a:lnTo>
                <a:lnTo>
                  <a:pt x="25933" y="11430"/>
                </a:lnTo>
                <a:lnTo>
                  <a:pt x="25704" y="12192"/>
                </a:lnTo>
                <a:lnTo>
                  <a:pt x="25641" y="11938"/>
                </a:lnTo>
                <a:lnTo>
                  <a:pt x="25171" y="11684"/>
                </a:lnTo>
                <a:lnTo>
                  <a:pt x="25349" y="11557"/>
                </a:lnTo>
                <a:lnTo>
                  <a:pt x="25527" y="11430"/>
                </a:lnTo>
                <a:lnTo>
                  <a:pt x="25120" y="11557"/>
                </a:lnTo>
                <a:lnTo>
                  <a:pt x="25120" y="11303"/>
                </a:lnTo>
                <a:lnTo>
                  <a:pt x="24828" y="11303"/>
                </a:lnTo>
                <a:lnTo>
                  <a:pt x="24892" y="11430"/>
                </a:lnTo>
                <a:lnTo>
                  <a:pt x="24765" y="11430"/>
                </a:lnTo>
                <a:lnTo>
                  <a:pt x="24714" y="11557"/>
                </a:lnTo>
                <a:lnTo>
                  <a:pt x="24587" y="11430"/>
                </a:lnTo>
                <a:lnTo>
                  <a:pt x="24130" y="11811"/>
                </a:lnTo>
                <a:lnTo>
                  <a:pt x="23545" y="12065"/>
                </a:lnTo>
                <a:lnTo>
                  <a:pt x="23190" y="11684"/>
                </a:lnTo>
                <a:lnTo>
                  <a:pt x="23304" y="11049"/>
                </a:lnTo>
                <a:lnTo>
                  <a:pt x="22440" y="11303"/>
                </a:lnTo>
                <a:lnTo>
                  <a:pt x="22263" y="11811"/>
                </a:lnTo>
                <a:lnTo>
                  <a:pt x="21983" y="12115"/>
                </a:lnTo>
                <a:lnTo>
                  <a:pt x="21971" y="11722"/>
                </a:lnTo>
                <a:lnTo>
                  <a:pt x="21793" y="11811"/>
                </a:lnTo>
                <a:lnTo>
                  <a:pt x="21501" y="11557"/>
                </a:lnTo>
                <a:lnTo>
                  <a:pt x="21628" y="11049"/>
                </a:lnTo>
                <a:lnTo>
                  <a:pt x="21742" y="10922"/>
                </a:lnTo>
                <a:lnTo>
                  <a:pt x="21856" y="10795"/>
                </a:lnTo>
                <a:lnTo>
                  <a:pt x="22034" y="10795"/>
                </a:lnTo>
                <a:lnTo>
                  <a:pt x="22110" y="10414"/>
                </a:lnTo>
                <a:lnTo>
                  <a:pt x="22491" y="10160"/>
                </a:lnTo>
                <a:lnTo>
                  <a:pt x="21907" y="10160"/>
                </a:lnTo>
                <a:lnTo>
                  <a:pt x="22199" y="9906"/>
                </a:lnTo>
                <a:lnTo>
                  <a:pt x="21907" y="9906"/>
                </a:lnTo>
                <a:lnTo>
                  <a:pt x="21564" y="9525"/>
                </a:lnTo>
                <a:lnTo>
                  <a:pt x="21361" y="9271"/>
                </a:lnTo>
                <a:lnTo>
                  <a:pt x="21259" y="8864"/>
                </a:lnTo>
                <a:lnTo>
                  <a:pt x="20980" y="8763"/>
                </a:lnTo>
                <a:lnTo>
                  <a:pt x="20802" y="8636"/>
                </a:lnTo>
                <a:lnTo>
                  <a:pt x="20878" y="8801"/>
                </a:lnTo>
                <a:lnTo>
                  <a:pt x="21209" y="9017"/>
                </a:lnTo>
                <a:lnTo>
                  <a:pt x="21272" y="9271"/>
                </a:lnTo>
                <a:lnTo>
                  <a:pt x="21043" y="9271"/>
                </a:lnTo>
                <a:lnTo>
                  <a:pt x="20916" y="9398"/>
                </a:lnTo>
                <a:lnTo>
                  <a:pt x="21628" y="9652"/>
                </a:lnTo>
                <a:lnTo>
                  <a:pt x="21501" y="9906"/>
                </a:lnTo>
                <a:lnTo>
                  <a:pt x="21323" y="9906"/>
                </a:lnTo>
                <a:lnTo>
                  <a:pt x="21234" y="10248"/>
                </a:lnTo>
                <a:lnTo>
                  <a:pt x="21450" y="10541"/>
                </a:lnTo>
                <a:lnTo>
                  <a:pt x="20916" y="10795"/>
                </a:lnTo>
                <a:lnTo>
                  <a:pt x="21043" y="10922"/>
                </a:lnTo>
                <a:lnTo>
                  <a:pt x="20510" y="10922"/>
                </a:lnTo>
                <a:lnTo>
                  <a:pt x="20040" y="10795"/>
                </a:lnTo>
                <a:lnTo>
                  <a:pt x="20396" y="10541"/>
                </a:lnTo>
                <a:lnTo>
                  <a:pt x="20459" y="10414"/>
                </a:lnTo>
                <a:lnTo>
                  <a:pt x="20510" y="10287"/>
                </a:lnTo>
                <a:lnTo>
                  <a:pt x="20345" y="10414"/>
                </a:lnTo>
                <a:lnTo>
                  <a:pt x="20218" y="10414"/>
                </a:lnTo>
                <a:lnTo>
                  <a:pt x="19583" y="9817"/>
                </a:lnTo>
                <a:lnTo>
                  <a:pt x="19989" y="9690"/>
                </a:lnTo>
                <a:lnTo>
                  <a:pt x="19799" y="9321"/>
                </a:lnTo>
                <a:lnTo>
                  <a:pt x="20916" y="8890"/>
                </a:lnTo>
                <a:lnTo>
                  <a:pt x="20701" y="8509"/>
                </a:lnTo>
                <a:lnTo>
                  <a:pt x="20624" y="8382"/>
                </a:lnTo>
                <a:lnTo>
                  <a:pt x="20408" y="8001"/>
                </a:lnTo>
                <a:lnTo>
                  <a:pt x="20345" y="7874"/>
                </a:lnTo>
                <a:lnTo>
                  <a:pt x="20218" y="8001"/>
                </a:lnTo>
                <a:lnTo>
                  <a:pt x="20167" y="7366"/>
                </a:lnTo>
                <a:lnTo>
                  <a:pt x="19646" y="8382"/>
                </a:lnTo>
                <a:lnTo>
                  <a:pt x="19481" y="8128"/>
                </a:lnTo>
                <a:lnTo>
                  <a:pt x="19583" y="7366"/>
                </a:lnTo>
                <a:lnTo>
                  <a:pt x="19735" y="7112"/>
                </a:lnTo>
                <a:lnTo>
                  <a:pt x="19646" y="6477"/>
                </a:lnTo>
                <a:lnTo>
                  <a:pt x="18707" y="7366"/>
                </a:lnTo>
                <a:lnTo>
                  <a:pt x="18592" y="7239"/>
                </a:lnTo>
                <a:lnTo>
                  <a:pt x="18592" y="6985"/>
                </a:lnTo>
                <a:lnTo>
                  <a:pt x="18707" y="6858"/>
                </a:lnTo>
                <a:lnTo>
                  <a:pt x="18592" y="6731"/>
                </a:lnTo>
                <a:lnTo>
                  <a:pt x="18415" y="7112"/>
                </a:lnTo>
                <a:lnTo>
                  <a:pt x="18237" y="7239"/>
                </a:lnTo>
                <a:lnTo>
                  <a:pt x="18415" y="7239"/>
                </a:lnTo>
                <a:lnTo>
                  <a:pt x="18707" y="7874"/>
                </a:lnTo>
                <a:lnTo>
                  <a:pt x="18415" y="8001"/>
                </a:lnTo>
                <a:lnTo>
                  <a:pt x="18122" y="8509"/>
                </a:lnTo>
                <a:lnTo>
                  <a:pt x="17729" y="7747"/>
                </a:lnTo>
                <a:lnTo>
                  <a:pt x="17132" y="7747"/>
                </a:lnTo>
                <a:lnTo>
                  <a:pt x="15786" y="7747"/>
                </a:lnTo>
                <a:lnTo>
                  <a:pt x="16344" y="8597"/>
                </a:lnTo>
                <a:lnTo>
                  <a:pt x="16700" y="9144"/>
                </a:lnTo>
                <a:lnTo>
                  <a:pt x="16751" y="9283"/>
                </a:lnTo>
                <a:lnTo>
                  <a:pt x="16027" y="9652"/>
                </a:lnTo>
                <a:lnTo>
                  <a:pt x="14224" y="9652"/>
                </a:lnTo>
                <a:lnTo>
                  <a:pt x="16370" y="8801"/>
                </a:lnTo>
                <a:lnTo>
                  <a:pt x="16256" y="8509"/>
                </a:lnTo>
                <a:lnTo>
                  <a:pt x="15913" y="8128"/>
                </a:lnTo>
                <a:lnTo>
                  <a:pt x="11709" y="10033"/>
                </a:lnTo>
                <a:lnTo>
                  <a:pt x="11366" y="10541"/>
                </a:lnTo>
                <a:lnTo>
                  <a:pt x="10553" y="10541"/>
                </a:lnTo>
                <a:lnTo>
                  <a:pt x="10655" y="11430"/>
                </a:lnTo>
                <a:lnTo>
                  <a:pt x="10960" y="11811"/>
                </a:lnTo>
                <a:lnTo>
                  <a:pt x="11417" y="10795"/>
                </a:lnTo>
                <a:lnTo>
                  <a:pt x="11709" y="11557"/>
                </a:lnTo>
                <a:lnTo>
                  <a:pt x="11544" y="11557"/>
                </a:lnTo>
                <a:lnTo>
                  <a:pt x="11544" y="11938"/>
                </a:lnTo>
                <a:lnTo>
                  <a:pt x="13754" y="12573"/>
                </a:lnTo>
                <a:lnTo>
                  <a:pt x="12560" y="14706"/>
                </a:lnTo>
                <a:lnTo>
                  <a:pt x="12471" y="15024"/>
                </a:lnTo>
                <a:lnTo>
                  <a:pt x="13779" y="15976"/>
                </a:lnTo>
                <a:lnTo>
                  <a:pt x="14109" y="16510"/>
                </a:lnTo>
                <a:lnTo>
                  <a:pt x="14300" y="15976"/>
                </a:lnTo>
                <a:lnTo>
                  <a:pt x="14503" y="15748"/>
                </a:lnTo>
                <a:lnTo>
                  <a:pt x="15214" y="16129"/>
                </a:lnTo>
                <a:lnTo>
                  <a:pt x="15328" y="17145"/>
                </a:lnTo>
                <a:lnTo>
                  <a:pt x="14859" y="17145"/>
                </a:lnTo>
                <a:lnTo>
                  <a:pt x="14744" y="17018"/>
                </a:lnTo>
                <a:lnTo>
                  <a:pt x="14744" y="17145"/>
                </a:lnTo>
                <a:lnTo>
                  <a:pt x="14744" y="17653"/>
                </a:lnTo>
                <a:lnTo>
                  <a:pt x="15328" y="17907"/>
                </a:lnTo>
                <a:lnTo>
                  <a:pt x="15621" y="18542"/>
                </a:lnTo>
                <a:lnTo>
                  <a:pt x="15621" y="17780"/>
                </a:lnTo>
                <a:lnTo>
                  <a:pt x="15913" y="17780"/>
                </a:lnTo>
                <a:lnTo>
                  <a:pt x="15849" y="17526"/>
                </a:lnTo>
                <a:lnTo>
                  <a:pt x="15379" y="17272"/>
                </a:lnTo>
                <a:lnTo>
                  <a:pt x="15735" y="17018"/>
                </a:lnTo>
                <a:lnTo>
                  <a:pt x="16725" y="17526"/>
                </a:lnTo>
                <a:lnTo>
                  <a:pt x="15786" y="18122"/>
                </a:lnTo>
                <a:lnTo>
                  <a:pt x="15786" y="18288"/>
                </a:lnTo>
                <a:lnTo>
                  <a:pt x="16027" y="18796"/>
                </a:lnTo>
                <a:lnTo>
                  <a:pt x="16205" y="19304"/>
                </a:lnTo>
                <a:lnTo>
                  <a:pt x="16840" y="19812"/>
                </a:lnTo>
                <a:lnTo>
                  <a:pt x="17424" y="20193"/>
                </a:lnTo>
                <a:lnTo>
                  <a:pt x="17360" y="20701"/>
                </a:lnTo>
                <a:lnTo>
                  <a:pt x="17767" y="20955"/>
                </a:lnTo>
                <a:lnTo>
                  <a:pt x="18122" y="21336"/>
                </a:lnTo>
                <a:lnTo>
                  <a:pt x="18884" y="20955"/>
                </a:lnTo>
                <a:lnTo>
                  <a:pt x="18237" y="21971"/>
                </a:lnTo>
                <a:lnTo>
                  <a:pt x="18999" y="22225"/>
                </a:lnTo>
                <a:lnTo>
                  <a:pt x="18999" y="23749"/>
                </a:lnTo>
                <a:lnTo>
                  <a:pt x="19519" y="23114"/>
                </a:lnTo>
                <a:lnTo>
                  <a:pt x="19469" y="24384"/>
                </a:lnTo>
                <a:lnTo>
                  <a:pt x="19227" y="25400"/>
                </a:lnTo>
                <a:lnTo>
                  <a:pt x="20345" y="25527"/>
                </a:lnTo>
                <a:lnTo>
                  <a:pt x="20104" y="25908"/>
                </a:lnTo>
                <a:lnTo>
                  <a:pt x="20345" y="25908"/>
                </a:lnTo>
                <a:lnTo>
                  <a:pt x="20739" y="26416"/>
                </a:lnTo>
                <a:lnTo>
                  <a:pt x="20802" y="26797"/>
                </a:lnTo>
                <a:lnTo>
                  <a:pt x="20510" y="26543"/>
                </a:lnTo>
                <a:lnTo>
                  <a:pt x="19875" y="27178"/>
                </a:lnTo>
                <a:lnTo>
                  <a:pt x="19761" y="26924"/>
                </a:lnTo>
                <a:lnTo>
                  <a:pt x="19646" y="26289"/>
                </a:lnTo>
                <a:lnTo>
                  <a:pt x="18237" y="24638"/>
                </a:lnTo>
                <a:lnTo>
                  <a:pt x="18008" y="27813"/>
                </a:lnTo>
                <a:lnTo>
                  <a:pt x="17716" y="27559"/>
                </a:lnTo>
                <a:lnTo>
                  <a:pt x="16725" y="26670"/>
                </a:lnTo>
                <a:lnTo>
                  <a:pt x="16840" y="26035"/>
                </a:lnTo>
                <a:lnTo>
                  <a:pt x="16611" y="26035"/>
                </a:lnTo>
                <a:lnTo>
                  <a:pt x="15621" y="27559"/>
                </a:lnTo>
                <a:lnTo>
                  <a:pt x="15532" y="27178"/>
                </a:lnTo>
                <a:lnTo>
                  <a:pt x="15506" y="27051"/>
                </a:lnTo>
                <a:lnTo>
                  <a:pt x="15430" y="26670"/>
                </a:lnTo>
                <a:lnTo>
                  <a:pt x="15405" y="26543"/>
                </a:lnTo>
                <a:lnTo>
                  <a:pt x="15328" y="26162"/>
                </a:lnTo>
                <a:lnTo>
                  <a:pt x="14452" y="26543"/>
                </a:lnTo>
                <a:lnTo>
                  <a:pt x="14452" y="26416"/>
                </a:lnTo>
                <a:lnTo>
                  <a:pt x="13804" y="26289"/>
                </a:lnTo>
                <a:lnTo>
                  <a:pt x="13106" y="25908"/>
                </a:lnTo>
                <a:lnTo>
                  <a:pt x="12763" y="26670"/>
                </a:lnTo>
                <a:lnTo>
                  <a:pt x="12115" y="26162"/>
                </a:lnTo>
                <a:lnTo>
                  <a:pt x="11887" y="26670"/>
                </a:lnTo>
                <a:lnTo>
                  <a:pt x="11734" y="26543"/>
                </a:lnTo>
                <a:lnTo>
                  <a:pt x="11582" y="26416"/>
                </a:lnTo>
                <a:lnTo>
                  <a:pt x="11112" y="26035"/>
                </a:lnTo>
                <a:lnTo>
                  <a:pt x="10960" y="25908"/>
                </a:lnTo>
                <a:lnTo>
                  <a:pt x="10871" y="26098"/>
                </a:lnTo>
                <a:lnTo>
                  <a:pt x="9906" y="26543"/>
                </a:lnTo>
                <a:lnTo>
                  <a:pt x="10426" y="25908"/>
                </a:lnTo>
                <a:lnTo>
                  <a:pt x="9321" y="25654"/>
                </a:lnTo>
                <a:lnTo>
                  <a:pt x="8978" y="26543"/>
                </a:lnTo>
                <a:lnTo>
                  <a:pt x="7747" y="26035"/>
                </a:lnTo>
                <a:lnTo>
                  <a:pt x="5588" y="26162"/>
                </a:lnTo>
                <a:lnTo>
                  <a:pt x="3556" y="27051"/>
                </a:lnTo>
                <a:lnTo>
                  <a:pt x="1460" y="26924"/>
                </a:lnTo>
                <a:lnTo>
                  <a:pt x="1104" y="27178"/>
                </a:lnTo>
                <a:lnTo>
                  <a:pt x="177" y="26797"/>
                </a:lnTo>
                <a:lnTo>
                  <a:pt x="215" y="27216"/>
                </a:lnTo>
                <a:lnTo>
                  <a:pt x="342" y="27559"/>
                </a:lnTo>
                <a:lnTo>
                  <a:pt x="546" y="27813"/>
                </a:lnTo>
                <a:lnTo>
                  <a:pt x="647" y="28321"/>
                </a:lnTo>
                <a:lnTo>
                  <a:pt x="0" y="29845"/>
                </a:lnTo>
                <a:lnTo>
                  <a:pt x="1041" y="30226"/>
                </a:lnTo>
                <a:lnTo>
                  <a:pt x="990" y="30353"/>
                </a:lnTo>
                <a:lnTo>
                  <a:pt x="355" y="30734"/>
                </a:lnTo>
                <a:lnTo>
                  <a:pt x="927" y="30988"/>
                </a:lnTo>
                <a:lnTo>
                  <a:pt x="1866" y="31115"/>
                </a:lnTo>
                <a:lnTo>
                  <a:pt x="812" y="31623"/>
                </a:lnTo>
                <a:lnTo>
                  <a:pt x="927" y="32385"/>
                </a:lnTo>
                <a:lnTo>
                  <a:pt x="1219" y="32258"/>
                </a:lnTo>
                <a:lnTo>
                  <a:pt x="1244" y="32766"/>
                </a:lnTo>
                <a:lnTo>
                  <a:pt x="1041" y="33274"/>
                </a:lnTo>
                <a:lnTo>
                  <a:pt x="2501" y="33274"/>
                </a:lnTo>
                <a:lnTo>
                  <a:pt x="2628" y="33909"/>
                </a:lnTo>
                <a:lnTo>
                  <a:pt x="2451" y="34036"/>
                </a:lnTo>
                <a:lnTo>
                  <a:pt x="3441" y="33401"/>
                </a:lnTo>
                <a:lnTo>
                  <a:pt x="3492" y="35052"/>
                </a:lnTo>
                <a:lnTo>
                  <a:pt x="4356" y="33401"/>
                </a:lnTo>
                <a:lnTo>
                  <a:pt x="4432" y="33274"/>
                </a:lnTo>
                <a:lnTo>
                  <a:pt x="4521" y="33439"/>
                </a:lnTo>
                <a:lnTo>
                  <a:pt x="4724" y="33147"/>
                </a:lnTo>
                <a:lnTo>
                  <a:pt x="5422" y="33020"/>
                </a:lnTo>
                <a:lnTo>
                  <a:pt x="6591" y="33782"/>
                </a:lnTo>
                <a:lnTo>
                  <a:pt x="6718" y="33020"/>
                </a:lnTo>
                <a:lnTo>
                  <a:pt x="6819" y="32512"/>
                </a:lnTo>
                <a:lnTo>
                  <a:pt x="7340" y="33020"/>
                </a:lnTo>
                <a:lnTo>
                  <a:pt x="7988" y="33147"/>
                </a:lnTo>
                <a:lnTo>
                  <a:pt x="7937" y="32512"/>
                </a:lnTo>
                <a:lnTo>
                  <a:pt x="7924" y="32385"/>
                </a:lnTo>
                <a:lnTo>
                  <a:pt x="8064" y="32258"/>
                </a:lnTo>
                <a:lnTo>
                  <a:pt x="8331" y="32004"/>
                </a:lnTo>
                <a:lnTo>
                  <a:pt x="8737" y="33274"/>
                </a:lnTo>
                <a:lnTo>
                  <a:pt x="9804" y="32004"/>
                </a:lnTo>
                <a:lnTo>
                  <a:pt x="9906" y="31877"/>
                </a:lnTo>
                <a:lnTo>
                  <a:pt x="10274" y="32664"/>
                </a:lnTo>
                <a:lnTo>
                  <a:pt x="10896" y="32131"/>
                </a:lnTo>
                <a:lnTo>
                  <a:pt x="11252" y="32766"/>
                </a:lnTo>
                <a:lnTo>
                  <a:pt x="11252" y="32131"/>
                </a:lnTo>
                <a:lnTo>
                  <a:pt x="11252" y="32004"/>
                </a:lnTo>
                <a:lnTo>
                  <a:pt x="11417" y="32004"/>
                </a:lnTo>
                <a:lnTo>
                  <a:pt x="12115" y="32131"/>
                </a:lnTo>
                <a:lnTo>
                  <a:pt x="11595" y="32639"/>
                </a:lnTo>
                <a:lnTo>
                  <a:pt x="11544" y="33020"/>
                </a:lnTo>
                <a:lnTo>
                  <a:pt x="11709" y="33020"/>
                </a:lnTo>
                <a:lnTo>
                  <a:pt x="11887" y="33147"/>
                </a:lnTo>
                <a:lnTo>
                  <a:pt x="11950" y="32893"/>
                </a:lnTo>
                <a:lnTo>
                  <a:pt x="12115" y="33020"/>
                </a:lnTo>
                <a:lnTo>
                  <a:pt x="12179" y="33274"/>
                </a:lnTo>
                <a:lnTo>
                  <a:pt x="12407" y="33147"/>
                </a:lnTo>
                <a:lnTo>
                  <a:pt x="12331" y="32893"/>
                </a:lnTo>
                <a:lnTo>
                  <a:pt x="12293" y="32766"/>
                </a:lnTo>
                <a:lnTo>
                  <a:pt x="12115" y="32766"/>
                </a:lnTo>
                <a:lnTo>
                  <a:pt x="11912" y="32664"/>
                </a:lnTo>
                <a:lnTo>
                  <a:pt x="11988" y="32385"/>
                </a:lnTo>
                <a:lnTo>
                  <a:pt x="12242" y="32004"/>
                </a:lnTo>
                <a:lnTo>
                  <a:pt x="12827" y="32131"/>
                </a:lnTo>
                <a:lnTo>
                  <a:pt x="12941" y="33401"/>
                </a:lnTo>
                <a:lnTo>
                  <a:pt x="13169" y="33274"/>
                </a:lnTo>
                <a:lnTo>
                  <a:pt x="13258" y="33020"/>
                </a:lnTo>
                <a:lnTo>
                  <a:pt x="13347" y="32893"/>
                </a:lnTo>
                <a:lnTo>
                  <a:pt x="13576" y="33274"/>
                </a:lnTo>
                <a:lnTo>
                  <a:pt x="13754" y="32893"/>
                </a:lnTo>
                <a:lnTo>
                  <a:pt x="13868" y="32639"/>
                </a:lnTo>
                <a:lnTo>
                  <a:pt x="13868" y="33274"/>
                </a:lnTo>
                <a:lnTo>
                  <a:pt x="13982" y="33020"/>
                </a:lnTo>
                <a:lnTo>
                  <a:pt x="14224" y="33020"/>
                </a:lnTo>
                <a:lnTo>
                  <a:pt x="14224" y="32639"/>
                </a:lnTo>
                <a:lnTo>
                  <a:pt x="13576" y="32258"/>
                </a:lnTo>
                <a:lnTo>
                  <a:pt x="14008" y="32004"/>
                </a:lnTo>
                <a:lnTo>
                  <a:pt x="14224" y="31877"/>
                </a:lnTo>
                <a:lnTo>
                  <a:pt x="14503" y="32258"/>
                </a:lnTo>
                <a:lnTo>
                  <a:pt x="14643" y="31877"/>
                </a:lnTo>
                <a:lnTo>
                  <a:pt x="14744" y="31623"/>
                </a:lnTo>
                <a:lnTo>
                  <a:pt x="15328" y="33020"/>
                </a:lnTo>
                <a:lnTo>
                  <a:pt x="16611" y="32004"/>
                </a:lnTo>
                <a:lnTo>
                  <a:pt x="16840" y="32639"/>
                </a:lnTo>
                <a:lnTo>
                  <a:pt x="17602" y="32385"/>
                </a:lnTo>
                <a:lnTo>
                  <a:pt x="17424" y="33147"/>
                </a:lnTo>
                <a:lnTo>
                  <a:pt x="18008" y="32385"/>
                </a:lnTo>
                <a:lnTo>
                  <a:pt x="18237" y="32639"/>
                </a:lnTo>
                <a:lnTo>
                  <a:pt x="18300" y="33020"/>
                </a:lnTo>
                <a:lnTo>
                  <a:pt x="18707" y="33020"/>
                </a:lnTo>
                <a:lnTo>
                  <a:pt x="18935" y="32766"/>
                </a:lnTo>
                <a:lnTo>
                  <a:pt x="18376" y="32385"/>
                </a:lnTo>
                <a:lnTo>
                  <a:pt x="18186" y="32258"/>
                </a:lnTo>
                <a:lnTo>
                  <a:pt x="18821" y="32004"/>
                </a:lnTo>
                <a:lnTo>
                  <a:pt x="18935" y="32385"/>
                </a:lnTo>
                <a:lnTo>
                  <a:pt x="19177" y="32258"/>
                </a:lnTo>
                <a:lnTo>
                  <a:pt x="19304" y="32397"/>
                </a:lnTo>
                <a:lnTo>
                  <a:pt x="19380" y="32258"/>
                </a:lnTo>
                <a:lnTo>
                  <a:pt x="19507" y="32004"/>
                </a:lnTo>
                <a:lnTo>
                  <a:pt x="19583" y="31877"/>
                </a:lnTo>
                <a:lnTo>
                  <a:pt x="20218" y="33147"/>
                </a:lnTo>
                <a:lnTo>
                  <a:pt x="20802" y="33274"/>
                </a:lnTo>
                <a:lnTo>
                  <a:pt x="20624" y="33147"/>
                </a:lnTo>
                <a:lnTo>
                  <a:pt x="20624" y="32766"/>
                </a:lnTo>
                <a:lnTo>
                  <a:pt x="20916" y="32639"/>
                </a:lnTo>
                <a:lnTo>
                  <a:pt x="21043" y="32766"/>
                </a:lnTo>
                <a:lnTo>
                  <a:pt x="21043" y="32639"/>
                </a:lnTo>
                <a:lnTo>
                  <a:pt x="21043" y="32512"/>
                </a:lnTo>
                <a:lnTo>
                  <a:pt x="21501" y="32512"/>
                </a:lnTo>
                <a:lnTo>
                  <a:pt x="21501" y="33147"/>
                </a:lnTo>
                <a:lnTo>
                  <a:pt x="21323" y="33274"/>
                </a:lnTo>
                <a:lnTo>
                  <a:pt x="22440" y="33528"/>
                </a:lnTo>
                <a:lnTo>
                  <a:pt x="23075" y="33147"/>
                </a:lnTo>
                <a:lnTo>
                  <a:pt x="23609" y="32512"/>
                </a:lnTo>
                <a:lnTo>
                  <a:pt x="23723" y="32893"/>
                </a:lnTo>
                <a:lnTo>
                  <a:pt x="24130" y="33020"/>
                </a:lnTo>
                <a:lnTo>
                  <a:pt x="24193" y="33401"/>
                </a:lnTo>
                <a:lnTo>
                  <a:pt x="24015" y="33401"/>
                </a:lnTo>
                <a:lnTo>
                  <a:pt x="23837" y="33274"/>
                </a:lnTo>
                <a:lnTo>
                  <a:pt x="23926" y="33401"/>
                </a:lnTo>
                <a:lnTo>
                  <a:pt x="24193" y="33782"/>
                </a:lnTo>
                <a:lnTo>
                  <a:pt x="24650" y="33401"/>
                </a:lnTo>
                <a:lnTo>
                  <a:pt x="25006" y="33655"/>
                </a:lnTo>
                <a:lnTo>
                  <a:pt x="25171" y="34036"/>
                </a:lnTo>
                <a:lnTo>
                  <a:pt x="25120" y="34163"/>
                </a:lnTo>
                <a:lnTo>
                  <a:pt x="25463" y="34163"/>
                </a:lnTo>
                <a:lnTo>
                  <a:pt x="25527" y="34290"/>
                </a:lnTo>
                <a:lnTo>
                  <a:pt x="25527" y="33909"/>
                </a:lnTo>
                <a:lnTo>
                  <a:pt x="26047" y="34417"/>
                </a:lnTo>
                <a:lnTo>
                  <a:pt x="27266" y="33909"/>
                </a:lnTo>
                <a:lnTo>
                  <a:pt x="27559" y="33782"/>
                </a:lnTo>
                <a:lnTo>
                  <a:pt x="27393" y="34455"/>
                </a:lnTo>
                <a:lnTo>
                  <a:pt x="27279" y="35191"/>
                </a:lnTo>
                <a:lnTo>
                  <a:pt x="28232" y="35521"/>
                </a:lnTo>
                <a:lnTo>
                  <a:pt x="28257" y="35648"/>
                </a:lnTo>
                <a:lnTo>
                  <a:pt x="27749" y="36449"/>
                </a:lnTo>
                <a:lnTo>
                  <a:pt x="27622" y="37211"/>
                </a:lnTo>
                <a:lnTo>
                  <a:pt x="26631" y="37084"/>
                </a:lnTo>
                <a:lnTo>
                  <a:pt x="27216" y="37719"/>
                </a:lnTo>
                <a:lnTo>
                  <a:pt x="27228" y="37973"/>
                </a:lnTo>
                <a:lnTo>
                  <a:pt x="26924" y="38354"/>
                </a:lnTo>
                <a:lnTo>
                  <a:pt x="26454" y="38100"/>
                </a:lnTo>
                <a:lnTo>
                  <a:pt x="27101" y="39116"/>
                </a:lnTo>
                <a:lnTo>
                  <a:pt x="26225" y="38862"/>
                </a:lnTo>
                <a:lnTo>
                  <a:pt x="25234" y="38354"/>
                </a:lnTo>
                <a:lnTo>
                  <a:pt x="24892" y="39624"/>
                </a:lnTo>
                <a:lnTo>
                  <a:pt x="24307" y="40005"/>
                </a:lnTo>
                <a:lnTo>
                  <a:pt x="24180" y="40259"/>
                </a:lnTo>
                <a:lnTo>
                  <a:pt x="24307" y="40513"/>
                </a:lnTo>
                <a:lnTo>
                  <a:pt x="23837" y="40640"/>
                </a:lnTo>
                <a:lnTo>
                  <a:pt x="23609" y="40386"/>
                </a:lnTo>
                <a:lnTo>
                  <a:pt x="23609" y="40767"/>
                </a:lnTo>
                <a:lnTo>
                  <a:pt x="22783" y="41529"/>
                </a:lnTo>
                <a:lnTo>
                  <a:pt x="22555" y="41148"/>
                </a:lnTo>
                <a:lnTo>
                  <a:pt x="20802" y="43180"/>
                </a:lnTo>
                <a:lnTo>
                  <a:pt x="21323" y="43434"/>
                </a:lnTo>
                <a:lnTo>
                  <a:pt x="20040" y="43180"/>
                </a:lnTo>
                <a:lnTo>
                  <a:pt x="20624" y="44196"/>
                </a:lnTo>
                <a:lnTo>
                  <a:pt x="19405" y="44577"/>
                </a:lnTo>
                <a:lnTo>
                  <a:pt x="19812" y="44831"/>
                </a:lnTo>
                <a:lnTo>
                  <a:pt x="19646" y="44958"/>
                </a:lnTo>
                <a:lnTo>
                  <a:pt x="19469" y="45212"/>
                </a:lnTo>
                <a:lnTo>
                  <a:pt x="19227" y="45085"/>
                </a:lnTo>
                <a:lnTo>
                  <a:pt x="19227" y="45466"/>
                </a:lnTo>
                <a:lnTo>
                  <a:pt x="17894" y="45593"/>
                </a:lnTo>
                <a:lnTo>
                  <a:pt x="18008" y="46355"/>
                </a:lnTo>
                <a:lnTo>
                  <a:pt x="18364" y="46228"/>
                </a:lnTo>
                <a:lnTo>
                  <a:pt x="18415" y="46482"/>
                </a:lnTo>
                <a:lnTo>
                  <a:pt x="17716" y="46355"/>
                </a:lnTo>
                <a:lnTo>
                  <a:pt x="17830" y="47244"/>
                </a:lnTo>
                <a:lnTo>
                  <a:pt x="17716" y="47371"/>
                </a:lnTo>
                <a:lnTo>
                  <a:pt x="17538" y="47371"/>
                </a:lnTo>
                <a:lnTo>
                  <a:pt x="17424" y="46863"/>
                </a:lnTo>
                <a:lnTo>
                  <a:pt x="17310" y="47371"/>
                </a:lnTo>
                <a:lnTo>
                  <a:pt x="17018" y="47117"/>
                </a:lnTo>
                <a:lnTo>
                  <a:pt x="16433" y="48260"/>
                </a:lnTo>
                <a:lnTo>
                  <a:pt x="15151" y="48387"/>
                </a:lnTo>
                <a:lnTo>
                  <a:pt x="15443" y="49657"/>
                </a:lnTo>
                <a:lnTo>
                  <a:pt x="14389" y="48768"/>
                </a:lnTo>
                <a:lnTo>
                  <a:pt x="14452" y="49276"/>
                </a:lnTo>
                <a:lnTo>
                  <a:pt x="14566" y="50812"/>
                </a:lnTo>
                <a:lnTo>
                  <a:pt x="14224" y="50927"/>
                </a:lnTo>
                <a:lnTo>
                  <a:pt x="14097" y="50812"/>
                </a:lnTo>
                <a:lnTo>
                  <a:pt x="14046" y="51054"/>
                </a:lnTo>
                <a:lnTo>
                  <a:pt x="12522" y="52070"/>
                </a:lnTo>
                <a:lnTo>
                  <a:pt x="10020" y="55372"/>
                </a:lnTo>
                <a:lnTo>
                  <a:pt x="11252" y="56261"/>
                </a:lnTo>
                <a:lnTo>
                  <a:pt x="12623" y="57048"/>
                </a:lnTo>
                <a:lnTo>
                  <a:pt x="13804" y="58026"/>
                </a:lnTo>
                <a:lnTo>
                  <a:pt x="14224" y="58928"/>
                </a:lnTo>
                <a:lnTo>
                  <a:pt x="15379" y="58039"/>
                </a:lnTo>
                <a:lnTo>
                  <a:pt x="15735" y="58801"/>
                </a:lnTo>
                <a:lnTo>
                  <a:pt x="16205" y="58801"/>
                </a:lnTo>
                <a:lnTo>
                  <a:pt x="16789" y="59309"/>
                </a:lnTo>
                <a:lnTo>
                  <a:pt x="17132" y="58801"/>
                </a:lnTo>
                <a:lnTo>
                  <a:pt x="17653" y="59436"/>
                </a:lnTo>
                <a:lnTo>
                  <a:pt x="18186" y="59690"/>
                </a:lnTo>
                <a:lnTo>
                  <a:pt x="18821" y="59563"/>
                </a:lnTo>
                <a:lnTo>
                  <a:pt x="18935" y="59690"/>
                </a:lnTo>
                <a:lnTo>
                  <a:pt x="19177" y="59817"/>
                </a:lnTo>
                <a:lnTo>
                  <a:pt x="19113" y="59944"/>
                </a:lnTo>
                <a:lnTo>
                  <a:pt x="19469" y="60071"/>
                </a:lnTo>
                <a:lnTo>
                  <a:pt x="19519" y="59944"/>
                </a:lnTo>
                <a:lnTo>
                  <a:pt x="19926" y="60325"/>
                </a:lnTo>
                <a:lnTo>
                  <a:pt x="20218" y="59944"/>
                </a:lnTo>
                <a:lnTo>
                  <a:pt x="20345" y="59944"/>
                </a:lnTo>
                <a:lnTo>
                  <a:pt x="20497" y="60147"/>
                </a:lnTo>
                <a:lnTo>
                  <a:pt x="20726" y="59893"/>
                </a:lnTo>
                <a:lnTo>
                  <a:pt x="20662" y="59563"/>
                </a:lnTo>
                <a:lnTo>
                  <a:pt x="19926" y="58293"/>
                </a:lnTo>
                <a:lnTo>
                  <a:pt x="21043" y="58547"/>
                </a:lnTo>
                <a:lnTo>
                  <a:pt x="20802" y="58293"/>
                </a:lnTo>
                <a:lnTo>
                  <a:pt x="20624" y="58039"/>
                </a:lnTo>
                <a:lnTo>
                  <a:pt x="21043" y="58039"/>
                </a:lnTo>
                <a:lnTo>
                  <a:pt x="20955" y="57912"/>
                </a:lnTo>
                <a:lnTo>
                  <a:pt x="20980" y="57785"/>
                </a:lnTo>
                <a:lnTo>
                  <a:pt x="21043" y="57658"/>
                </a:lnTo>
                <a:lnTo>
                  <a:pt x="21209" y="57785"/>
                </a:lnTo>
                <a:lnTo>
                  <a:pt x="21323" y="57658"/>
                </a:lnTo>
                <a:lnTo>
                  <a:pt x="21386" y="57150"/>
                </a:lnTo>
                <a:lnTo>
                  <a:pt x="21043" y="57150"/>
                </a:lnTo>
                <a:lnTo>
                  <a:pt x="21386" y="55880"/>
                </a:lnTo>
                <a:lnTo>
                  <a:pt x="21767" y="57048"/>
                </a:lnTo>
                <a:lnTo>
                  <a:pt x="22606" y="56515"/>
                </a:lnTo>
                <a:lnTo>
                  <a:pt x="21907" y="56515"/>
                </a:lnTo>
                <a:lnTo>
                  <a:pt x="22733" y="55880"/>
                </a:lnTo>
                <a:lnTo>
                  <a:pt x="22898" y="55753"/>
                </a:lnTo>
                <a:lnTo>
                  <a:pt x="23304" y="57150"/>
                </a:lnTo>
                <a:lnTo>
                  <a:pt x="23431" y="56896"/>
                </a:lnTo>
                <a:lnTo>
                  <a:pt x="23609" y="56896"/>
                </a:lnTo>
                <a:lnTo>
                  <a:pt x="23482" y="56007"/>
                </a:lnTo>
                <a:lnTo>
                  <a:pt x="23431" y="55753"/>
                </a:lnTo>
                <a:lnTo>
                  <a:pt x="23723" y="55753"/>
                </a:lnTo>
                <a:lnTo>
                  <a:pt x="23914" y="55499"/>
                </a:lnTo>
                <a:lnTo>
                  <a:pt x="23964" y="55346"/>
                </a:lnTo>
                <a:lnTo>
                  <a:pt x="22555" y="54737"/>
                </a:lnTo>
                <a:lnTo>
                  <a:pt x="23431" y="54102"/>
                </a:lnTo>
                <a:lnTo>
                  <a:pt x="22606" y="54102"/>
                </a:lnTo>
                <a:lnTo>
                  <a:pt x="23837" y="53340"/>
                </a:lnTo>
                <a:lnTo>
                  <a:pt x="23431" y="52959"/>
                </a:lnTo>
                <a:lnTo>
                  <a:pt x="23660" y="52959"/>
                </a:lnTo>
                <a:lnTo>
                  <a:pt x="23837" y="53213"/>
                </a:lnTo>
                <a:lnTo>
                  <a:pt x="24015" y="53340"/>
                </a:lnTo>
                <a:lnTo>
                  <a:pt x="24015" y="53721"/>
                </a:lnTo>
                <a:lnTo>
                  <a:pt x="24523" y="54229"/>
                </a:lnTo>
                <a:lnTo>
                  <a:pt x="24612" y="54368"/>
                </a:lnTo>
                <a:lnTo>
                  <a:pt x="24015" y="54737"/>
                </a:lnTo>
                <a:lnTo>
                  <a:pt x="24676" y="55346"/>
                </a:lnTo>
                <a:lnTo>
                  <a:pt x="24714" y="55753"/>
                </a:lnTo>
                <a:lnTo>
                  <a:pt x="24892" y="55499"/>
                </a:lnTo>
                <a:lnTo>
                  <a:pt x="25019" y="55511"/>
                </a:lnTo>
                <a:lnTo>
                  <a:pt x="25234" y="55245"/>
                </a:lnTo>
                <a:lnTo>
                  <a:pt x="25387" y="55346"/>
                </a:lnTo>
                <a:lnTo>
                  <a:pt x="25704" y="54864"/>
                </a:lnTo>
                <a:lnTo>
                  <a:pt x="25006" y="54610"/>
                </a:lnTo>
                <a:lnTo>
                  <a:pt x="25704" y="53467"/>
                </a:lnTo>
                <a:lnTo>
                  <a:pt x="25819" y="53594"/>
                </a:lnTo>
                <a:lnTo>
                  <a:pt x="25819" y="53467"/>
                </a:lnTo>
                <a:lnTo>
                  <a:pt x="25819" y="52959"/>
                </a:lnTo>
                <a:lnTo>
                  <a:pt x="25412" y="52324"/>
                </a:lnTo>
                <a:lnTo>
                  <a:pt x="26225" y="51943"/>
                </a:lnTo>
                <a:lnTo>
                  <a:pt x="26225" y="52451"/>
                </a:lnTo>
                <a:lnTo>
                  <a:pt x="26924" y="52451"/>
                </a:lnTo>
                <a:lnTo>
                  <a:pt x="27101" y="52578"/>
                </a:lnTo>
                <a:lnTo>
                  <a:pt x="27101" y="51943"/>
                </a:lnTo>
                <a:lnTo>
                  <a:pt x="27800" y="51435"/>
                </a:lnTo>
                <a:lnTo>
                  <a:pt x="27914" y="51562"/>
                </a:lnTo>
                <a:lnTo>
                  <a:pt x="27914" y="51435"/>
                </a:lnTo>
                <a:lnTo>
                  <a:pt x="27330" y="51308"/>
                </a:lnTo>
                <a:lnTo>
                  <a:pt x="27508" y="51054"/>
                </a:lnTo>
                <a:lnTo>
                  <a:pt x="27216" y="51054"/>
                </a:lnTo>
                <a:lnTo>
                  <a:pt x="27038" y="50927"/>
                </a:lnTo>
                <a:lnTo>
                  <a:pt x="27152" y="50419"/>
                </a:lnTo>
                <a:lnTo>
                  <a:pt x="27330" y="50546"/>
                </a:lnTo>
                <a:lnTo>
                  <a:pt x="27508" y="50546"/>
                </a:lnTo>
                <a:lnTo>
                  <a:pt x="27419" y="50419"/>
                </a:lnTo>
                <a:lnTo>
                  <a:pt x="27330" y="50292"/>
                </a:lnTo>
                <a:lnTo>
                  <a:pt x="27139" y="50190"/>
                </a:lnTo>
                <a:lnTo>
                  <a:pt x="27216" y="49911"/>
                </a:lnTo>
                <a:lnTo>
                  <a:pt x="27279" y="49784"/>
                </a:lnTo>
                <a:lnTo>
                  <a:pt x="27622" y="49784"/>
                </a:lnTo>
                <a:lnTo>
                  <a:pt x="27559" y="49657"/>
                </a:lnTo>
                <a:lnTo>
                  <a:pt x="27673" y="48895"/>
                </a:lnTo>
                <a:lnTo>
                  <a:pt x="28321" y="49390"/>
                </a:lnTo>
                <a:lnTo>
                  <a:pt x="28524" y="48768"/>
                </a:lnTo>
                <a:lnTo>
                  <a:pt x="27736" y="48768"/>
                </a:lnTo>
                <a:lnTo>
                  <a:pt x="27978" y="48260"/>
                </a:lnTo>
                <a:lnTo>
                  <a:pt x="27800" y="48133"/>
                </a:lnTo>
                <a:lnTo>
                  <a:pt x="27622" y="47752"/>
                </a:lnTo>
                <a:lnTo>
                  <a:pt x="28143" y="47371"/>
                </a:lnTo>
                <a:lnTo>
                  <a:pt x="28321" y="47371"/>
                </a:lnTo>
                <a:lnTo>
                  <a:pt x="28854" y="46990"/>
                </a:lnTo>
                <a:lnTo>
                  <a:pt x="28562" y="46482"/>
                </a:lnTo>
                <a:lnTo>
                  <a:pt x="28524" y="46228"/>
                </a:lnTo>
                <a:lnTo>
                  <a:pt x="28498" y="45974"/>
                </a:lnTo>
                <a:lnTo>
                  <a:pt x="29375" y="45339"/>
                </a:lnTo>
                <a:lnTo>
                  <a:pt x="28994" y="45212"/>
                </a:lnTo>
                <a:lnTo>
                  <a:pt x="27851" y="44831"/>
                </a:lnTo>
                <a:lnTo>
                  <a:pt x="28905" y="44323"/>
                </a:lnTo>
                <a:lnTo>
                  <a:pt x="29197" y="44958"/>
                </a:lnTo>
                <a:lnTo>
                  <a:pt x="29324" y="44450"/>
                </a:lnTo>
                <a:lnTo>
                  <a:pt x="29337" y="44323"/>
                </a:lnTo>
                <a:lnTo>
                  <a:pt x="29400" y="43434"/>
                </a:lnTo>
                <a:lnTo>
                  <a:pt x="29425" y="43053"/>
                </a:lnTo>
                <a:lnTo>
                  <a:pt x="30594" y="44069"/>
                </a:lnTo>
                <a:lnTo>
                  <a:pt x="30708" y="43053"/>
                </a:lnTo>
                <a:lnTo>
                  <a:pt x="30594" y="42418"/>
                </a:lnTo>
                <a:lnTo>
                  <a:pt x="30746" y="42545"/>
                </a:lnTo>
                <a:lnTo>
                  <a:pt x="31203" y="42926"/>
                </a:lnTo>
                <a:lnTo>
                  <a:pt x="31267" y="43307"/>
                </a:lnTo>
                <a:lnTo>
                  <a:pt x="31178" y="43561"/>
                </a:lnTo>
                <a:lnTo>
                  <a:pt x="31076" y="44196"/>
                </a:lnTo>
                <a:lnTo>
                  <a:pt x="31292" y="44577"/>
                </a:lnTo>
                <a:lnTo>
                  <a:pt x="31407" y="44323"/>
                </a:lnTo>
                <a:lnTo>
                  <a:pt x="31699" y="44577"/>
                </a:lnTo>
                <a:lnTo>
                  <a:pt x="31115" y="44958"/>
                </a:lnTo>
                <a:lnTo>
                  <a:pt x="31762" y="45466"/>
                </a:lnTo>
                <a:lnTo>
                  <a:pt x="31000" y="45593"/>
                </a:lnTo>
                <a:lnTo>
                  <a:pt x="31534" y="46228"/>
                </a:lnTo>
                <a:lnTo>
                  <a:pt x="31610" y="46482"/>
                </a:lnTo>
                <a:lnTo>
                  <a:pt x="31381" y="47396"/>
                </a:lnTo>
                <a:lnTo>
                  <a:pt x="31369" y="47764"/>
                </a:lnTo>
                <a:lnTo>
                  <a:pt x="32410" y="48006"/>
                </a:lnTo>
                <a:lnTo>
                  <a:pt x="32258" y="48133"/>
                </a:lnTo>
                <a:lnTo>
                  <a:pt x="32232" y="48387"/>
                </a:lnTo>
                <a:lnTo>
                  <a:pt x="32816" y="49022"/>
                </a:lnTo>
                <a:lnTo>
                  <a:pt x="32931" y="49530"/>
                </a:lnTo>
                <a:lnTo>
                  <a:pt x="32931" y="49657"/>
                </a:lnTo>
                <a:lnTo>
                  <a:pt x="33451" y="50038"/>
                </a:lnTo>
                <a:lnTo>
                  <a:pt x="33553" y="50292"/>
                </a:lnTo>
                <a:lnTo>
                  <a:pt x="33350" y="50673"/>
                </a:lnTo>
                <a:lnTo>
                  <a:pt x="33108" y="51308"/>
                </a:lnTo>
                <a:lnTo>
                  <a:pt x="33350" y="50609"/>
                </a:lnTo>
                <a:lnTo>
                  <a:pt x="32981" y="50292"/>
                </a:lnTo>
                <a:lnTo>
                  <a:pt x="32931" y="49657"/>
                </a:lnTo>
                <a:lnTo>
                  <a:pt x="32410" y="49657"/>
                </a:lnTo>
                <a:lnTo>
                  <a:pt x="32804" y="50533"/>
                </a:lnTo>
                <a:lnTo>
                  <a:pt x="32931" y="51054"/>
                </a:lnTo>
                <a:lnTo>
                  <a:pt x="32816" y="51308"/>
                </a:lnTo>
                <a:lnTo>
                  <a:pt x="32867" y="51435"/>
                </a:lnTo>
                <a:lnTo>
                  <a:pt x="34620" y="52070"/>
                </a:lnTo>
                <a:lnTo>
                  <a:pt x="33223" y="52959"/>
                </a:lnTo>
                <a:lnTo>
                  <a:pt x="33312" y="53086"/>
                </a:lnTo>
                <a:lnTo>
                  <a:pt x="33566" y="53340"/>
                </a:lnTo>
                <a:lnTo>
                  <a:pt x="32931" y="53848"/>
                </a:lnTo>
                <a:lnTo>
                  <a:pt x="32816" y="53721"/>
                </a:lnTo>
                <a:lnTo>
                  <a:pt x="32689" y="53594"/>
                </a:lnTo>
                <a:lnTo>
                  <a:pt x="32664" y="53213"/>
                </a:lnTo>
                <a:lnTo>
                  <a:pt x="32715" y="53086"/>
                </a:lnTo>
                <a:lnTo>
                  <a:pt x="32816" y="52832"/>
                </a:lnTo>
                <a:lnTo>
                  <a:pt x="32410" y="52578"/>
                </a:lnTo>
                <a:lnTo>
                  <a:pt x="32346" y="53086"/>
                </a:lnTo>
                <a:lnTo>
                  <a:pt x="31534" y="52705"/>
                </a:lnTo>
                <a:lnTo>
                  <a:pt x="31407" y="53467"/>
                </a:lnTo>
                <a:lnTo>
                  <a:pt x="31991" y="53213"/>
                </a:lnTo>
                <a:lnTo>
                  <a:pt x="32448" y="53708"/>
                </a:lnTo>
                <a:lnTo>
                  <a:pt x="31648" y="53594"/>
                </a:lnTo>
                <a:lnTo>
                  <a:pt x="31826" y="54102"/>
                </a:lnTo>
                <a:lnTo>
                  <a:pt x="31965" y="54368"/>
                </a:lnTo>
                <a:lnTo>
                  <a:pt x="31699" y="54610"/>
                </a:lnTo>
                <a:lnTo>
                  <a:pt x="31534" y="54356"/>
                </a:lnTo>
                <a:lnTo>
                  <a:pt x="31292" y="54991"/>
                </a:lnTo>
                <a:lnTo>
                  <a:pt x="31699" y="54991"/>
                </a:lnTo>
                <a:lnTo>
                  <a:pt x="31991" y="54864"/>
                </a:lnTo>
                <a:lnTo>
                  <a:pt x="32105" y="54991"/>
                </a:lnTo>
                <a:lnTo>
                  <a:pt x="32169" y="55600"/>
                </a:lnTo>
                <a:lnTo>
                  <a:pt x="32283" y="56007"/>
                </a:lnTo>
                <a:lnTo>
                  <a:pt x="32283" y="55626"/>
                </a:lnTo>
                <a:lnTo>
                  <a:pt x="32639" y="55880"/>
                </a:lnTo>
                <a:lnTo>
                  <a:pt x="32727" y="56045"/>
                </a:lnTo>
                <a:lnTo>
                  <a:pt x="31991" y="56515"/>
                </a:lnTo>
                <a:lnTo>
                  <a:pt x="31800" y="57746"/>
                </a:lnTo>
                <a:lnTo>
                  <a:pt x="31991" y="57658"/>
                </a:lnTo>
                <a:lnTo>
                  <a:pt x="32346" y="57912"/>
                </a:lnTo>
                <a:lnTo>
                  <a:pt x="32410" y="58293"/>
                </a:lnTo>
                <a:lnTo>
                  <a:pt x="31762" y="58026"/>
                </a:lnTo>
                <a:lnTo>
                  <a:pt x="31699" y="58293"/>
                </a:lnTo>
                <a:lnTo>
                  <a:pt x="32308" y="58293"/>
                </a:lnTo>
                <a:lnTo>
                  <a:pt x="32105" y="58547"/>
                </a:lnTo>
                <a:lnTo>
                  <a:pt x="32689" y="58928"/>
                </a:lnTo>
                <a:lnTo>
                  <a:pt x="32410" y="59182"/>
                </a:lnTo>
                <a:lnTo>
                  <a:pt x="31991" y="58801"/>
                </a:lnTo>
                <a:lnTo>
                  <a:pt x="31699" y="58801"/>
                </a:lnTo>
                <a:lnTo>
                  <a:pt x="32308" y="60325"/>
                </a:lnTo>
                <a:lnTo>
                  <a:pt x="32423" y="60794"/>
                </a:lnTo>
                <a:lnTo>
                  <a:pt x="32537" y="61849"/>
                </a:lnTo>
                <a:lnTo>
                  <a:pt x="32727" y="62738"/>
                </a:lnTo>
                <a:lnTo>
                  <a:pt x="32842" y="62992"/>
                </a:lnTo>
                <a:lnTo>
                  <a:pt x="33121" y="63373"/>
                </a:lnTo>
                <a:lnTo>
                  <a:pt x="33223" y="63919"/>
                </a:lnTo>
                <a:lnTo>
                  <a:pt x="32346" y="64643"/>
                </a:lnTo>
                <a:lnTo>
                  <a:pt x="33108" y="64897"/>
                </a:lnTo>
                <a:lnTo>
                  <a:pt x="33502" y="64516"/>
                </a:lnTo>
                <a:lnTo>
                  <a:pt x="33629" y="65532"/>
                </a:lnTo>
                <a:lnTo>
                  <a:pt x="34848" y="64770"/>
                </a:lnTo>
                <a:lnTo>
                  <a:pt x="35026" y="64770"/>
                </a:lnTo>
                <a:lnTo>
                  <a:pt x="34912" y="64897"/>
                </a:lnTo>
                <a:lnTo>
                  <a:pt x="35369" y="64770"/>
                </a:lnTo>
                <a:lnTo>
                  <a:pt x="36309" y="64516"/>
                </a:lnTo>
                <a:lnTo>
                  <a:pt x="36309" y="64770"/>
                </a:lnTo>
                <a:lnTo>
                  <a:pt x="37122" y="64643"/>
                </a:lnTo>
                <a:lnTo>
                  <a:pt x="37109" y="64516"/>
                </a:lnTo>
                <a:lnTo>
                  <a:pt x="37299" y="63373"/>
                </a:lnTo>
                <a:lnTo>
                  <a:pt x="37769" y="63500"/>
                </a:lnTo>
                <a:lnTo>
                  <a:pt x="37998" y="64135"/>
                </a:lnTo>
                <a:lnTo>
                  <a:pt x="38112" y="64516"/>
                </a:lnTo>
                <a:lnTo>
                  <a:pt x="38468" y="64389"/>
                </a:lnTo>
                <a:lnTo>
                  <a:pt x="39751" y="64643"/>
                </a:lnTo>
                <a:lnTo>
                  <a:pt x="39598" y="64389"/>
                </a:lnTo>
                <a:lnTo>
                  <a:pt x="39522" y="64262"/>
                </a:lnTo>
                <a:lnTo>
                  <a:pt x="39217" y="63754"/>
                </a:lnTo>
                <a:lnTo>
                  <a:pt x="39738" y="63512"/>
                </a:lnTo>
                <a:lnTo>
                  <a:pt x="39687" y="62738"/>
                </a:lnTo>
                <a:lnTo>
                  <a:pt x="38354" y="63500"/>
                </a:lnTo>
                <a:lnTo>
                  <a:pt x="38379" y="63373"/>
                </a:lnTo>
                <a:lnTo>
                  <a:pt x="38696" y="62103"/>
                </a:lnTo>
                <a:lnTo>
                  <a:pt x="38290" y="62103"/>
                </a:lnTo>
                <a:lnTo>
                  <a:pt x="38290" y="61341"/>
                </a:lnTo>
                <a:lnTo>
                  <a:pt x="37414" y="61341"/>
                </a:lnTo>
                <a:lnTo>
                  <a:pt x="38227" y="60071"/>
                </a:lnTo>
                <a:lnTo>
                  <a:pt x="37592" y="59944"/>
                </a:lnTo>
                <a:lnTo>
                  <a:pt x="37630" y="59182"/>
                </a:lnTo>
                <a:lnTo>
                  <a:pt x="37642" y="58801"/>
                </a:lnTo>
                <a:lnTo>
                  <a:pt x="38519" y="59690"/>
                </a:lnTo>
                <a:lnTo>
                  <a:pt x="39052" y="60198"/>
                </a:lnTo>
                <a:lnTo>
                  <a:pt x="38531" y="59690"/>
                </a:lnTo>
                <a:lnTo>
                  <a:pt x="37871" y="58801"/>
                </a:lnTo>
                <a:lnTo>
                  <a:pt x="37973" y="58420"/>
                </a:lnTo>
                <a:lnTo>
                  <a:pt x="38277" y="58026"/>
                </a:lnTo>
                <a:lnTo>
                  <a:pt x="37680" y="57658"/>
                </a:lnTo>
                <a:lnTo>
                  <a:pt x="37185" y="57340"/>
                </a:lnTo>
                <a:lnTo>
                  <a:pt x="37274" y="56769"/>
                </a:lnTo>
                <a:lnTo>
                  <a:pt x="37769" y="55626"/>
                </a:lnTo>
                <a:lnTo>
                  <a:pt x="37122" y="54864"/>
                </a:lnTo>
                <a:lnTo>
                  <a:pt x="37820" y="54737"/>
                </a:lnTo>
                <a:lnTo>
                  <a:pt x="37122" y="54737"/>
                </a:lnTo>
                <a:lnTo>
                  <a:pt x="37122" y="54610"/>
                </a:lnTo>
                <a:lnTo>
                  <a:pt x="37122" y="54356"/>
                </a:lnTo>
                <a:lnTo>
                  <a:pt x="37122" y="53721"/>
                </a:lnTo>
                <a:lnTo>
                  <a:pt x="37122" y="53213"/>
                </a:lnTo>
                <a:lnTo>
                  <a:pt x="37007" y="53721"/>
                </a:lnTo>
                <a:lnTo>
                  <a:pt x="36537" y="53721"/>
                </a:lnTo>
                <a:lnTo>
                  <a:pt x="36639" y="53340"/>
                </a:lnTo>
                <a:lnTo>
                  <a:pt x="36639" y="53047"/>
                </a:lnTo>
                <a:lnTo>
                  <a:pt x="36423" y="52959"/>
                </a:lnTo>
                <a:lnTo>
                  <a:pt x="36423" y="53467"/>
                </a:lnTo>
                <a:lnTo>
                  <a:pt x="36309" y="53708"/>
                </a:lnTo>
                <a:lnTo>
                  <a:pt x="36195" y="54356"/>
                </a:lnTo>
                <a:lnTo>
                  <a:pt x="35902" y="54229"/>
                </a:lnTo>
                <a:lnTo>
                  <a:pt x="36017" y="53975"/>
                </a:lnTo>
                <a:lnTo>
                  <a:pt x="36017" y="53721"/>
                </a:lnTo>
                <a:lnTo>
                  <a:pt x="35725" y="53975"/>
                </a:lnTo>
                <a:lnTo>
                  <a:pt x="35687" y="53848"/>
                </a:lnTo>
                <a:lnTo>
                  <a:pt x="35318" y="52705"/>
                </a:lnTo>
                <a:lnTo>
                  <a:pt x="35725" y="52451"/>
                </a:lnTo>
                <a:lnTo>
                  <a:pt x="35839" y="51943"/>
                </a:lnTo>
                <a:lnTo>
                  <a:pt x="36283" y="52171"/>
                </a:lnTo>
                <a:lnTo>
                  <a:pt x="36830" y="51943"/>
                </a:lnTo>
                <a:lnTo>
                  <a:pt x="37020" y="51854"/>
                </a:lnTo>
                <a:lnTo>
                  <a:pt x="37071" y="51689"/>
                </a:lnTo>
                <a:lnTo>
                  <a:pt x="37706" y="51562"/>
                </a:lnTo>
                <a:lnTo>
                  <a:pt x="37706" y="51308"/>
                </a:lnTo>
                <a:lnTo>
                  <a:pt x="37706" y="51054"/>
                </a:lnTo>
                <a:lnTo>
                  <a:pt x="37757" y="51536"/>
                </a:lnTo>
                <a:lnTo>
                  <a:pt x="38036" y="51854"/>
                </a:lnTo>
                <a:lnTo>
                  <a:pt x="38227" y="51435"/>
                </a:lnTo>
                <a:lnTo>
                  <a:pt x="38366" y="51536"/>
                </a:lnTo>
                <a:lnTo>
                  <a:pt x="38290" y="51282"/>
                </a:lnTo>
                <a:lnTo>
                  <a:pt x="38989" y="51181"/>
                </a:lnTo>
                <a:lnTo>
                  <a:pt x="38798" y="51054"/>
                </a:lnTo>
                <a:lnTo>
                  <a:pt x="38011" y="50533"/>
                </a:lnTo>
                <a:lnTo>
                  <a:pt x="37998" y="50165"/>
                </a:lnTo>
                <a:lnTo>
                  <a:pt x="38112" y="50292"/>
                </a:lnTo>
                <a:lnTo>
                  <a:pt x="38176" y="50546"/>
                </a:lnTo>
                <a:lnTo>
                  <a:pt x="38404" y="50546"/>
                </a:lnTo>
                <a:lnTo>
                  <a:pt x="38506" y="50165"/>
                </a:lnTo>
                <a:lnTo>
                  <a:pt x="38582" y="49911"/>
                </a:lnTo>
                <a:lnTo>
                  <a:pt x="38188" y="49657"/>
                </a:lnTo>
                <a:lnTo>
                  <a:pt x="38036" y="49555"/>
                </a:lnTo>
                <a:lnTo>
                  <a:pt x="38112" y="49022"/>
                </a:lnTo>
                <a:lnTo>
                  <a:pt x="37998" y="49403"/>
                </a:lnTo>
                <a:lnTo>
                  <a:pt x="37122" y="49657"/>
                </a:lnTo>
                <a:lnTo>
                  <a:pt x="37071" y="49530"/>
                </a:lnTo>
                <a:lnTo>
                  <a:pt x="36779" y="49403"/>
                </a:lnTo>
                <a:lnTo>
                  <a:pt x="36893" y="49276"/>
                </a:lnTo>
                <a:lnTo>
                  <a:pt x="37007" y="49022"/>
                </a:lnTo>
                <a:lnTo>
                  <a:pt x="37122" y="49149"/>
                </a:lnTo>
                <a:lnTo>
                  <a:pt x="37947" y="49276"/>
                </a:lnTo>
                <a:lnTo>
                  <a:pt x="37858" y="49022"/>
                </a:lnTo>
                <a:lnTo>
                  <a:pt x="37706" y="48514"/>
                </a:lnTo>
                <a:lnTo>
                  <a:pt x="38404" y="48387"/>
                </a:lnTo>
                <a:lnTo>
                  <a:pt x="38265" y="48260"/>
                </a:lnTo>
                <a:lnTo>
                  <a:pt x="38354" y="47498"/>
                </a:lnTo>
                <a:lnTo>
                  <a:pt x="38696" y="47371"/>
                </a:lnTo>
                <a:lnTo>
                  <a:pt x="38874" y="48133"/>
                </a:lnTo>
                <a:lnTo>
                  <a:pt x="38989" y="49022"/>
                </a:lnTo>
                <a:lnTo>
                  <a:pt x="39217" y="48133"/>
                </a:lnTo>
                <a:lnTo>
                  <a:pt x="39395" y="48260"/>
                </a:lnTo>
                <a:lnTo>
                  <a:pt x="39624" y="49149"/>
                </a:lnTo>
                <a:lnTo>
                  <a:pt x="39509" y="48514"/>
                </a:lnTo>
                <a:lnTo>
                  <a:pt x="39687" y="48387"/>
                </a:lnTo>
                <a:lnTo>
                  <a:pt x="40563" y="49149"/>
                </a:lnTo>
                <a:lnTo>
                  <a:pt x="41440" y="50165"/>
                </a:lnTo>
                <a:lnTo>
                  <a:pt x="41910" y="49949"/>
                </a:lnTo>
                <a:lnTo>
                  <a:pt x="41973" y="50165"/>
                </a:lnTo>
                <a:lnTo>
                  <a:pt x="42062" y="50533"/>
                </a:lnTo>
                <a:lnTo>
                  <a:pt x="42481" y="50419"/>
                </a:lnTo>
                <a:lnTo>
                  <a:pt x="42367" y="50673"/>
                </a:lnTo>
                <a:lnTo>
                  <a:pt x="42646" y="50787"/>
                </a:lnTo>
                <a:lnTo>
                  <a:pt x="42799" y="50419"/>
                </a:lnTo>
                <a:lnTo>
                  <a:pt x="42887" y="50165"/>
                </a:lnTo>
                <a:lnTo>
                  <a:pt x="42887" y="50419"/>
                </a:lnTo>
                <a:lnTo>
                  <a:pt x="43726" y="50533"/>
                </a:lnTo>
                <a:lnTo>
                  <a:pt x="43370" y="50863"/>
                </a:lnTo>
                <a:lnTo>
                  <a:pt x="43243" y="51943"/>
                </a:lnTo>
                <a:lnTo>
                  <a:pt x="44462" y="51562"/>
                </a:lnTo>
                <a:lnTo>
                  <a:pt x="44577" y="51854"/>
                </a:lnTo>
                <a:lnTo>
                  <a:pt x="44704" y="52578"/>
                </a:lnTo>
                <a:lnTo>
                  <a:pt x="44589" y="52705"/>
                </a:lnTo>
                <a:lnTo>
                  <a:pt x="45110" y="52451"/>
                </a:lnTo>
                <a:lnTo>
                  <a:pt x="45199" y="52705"/>
                </a:lnTo>
                <a:lnTo>
                  <a:pt x="45288" y="53594"/>
                </a:lnTo>
                <a:lnTo>
                  <a:pt x="45631" y="53594"/>
                </a:lnTo>
                <a:lnTo>
                  <a:pt x="46278" y="54229"/>
                </a:lnTo>
                <a:lnTo>
                  <a:pt x="46393" y="53721"/>
                </a:lnTo>
                <a:lnTo>
                  <a:pt x="47383" y="53848"/>
                </a:lnTo>
                <a:lnTo>
                  <a:pt x="47205" y="53975"/>
                </a:lnTo>
                <a:lnTo>
                  <a:pt x="47675" y="54483"/>
                </a:lnTo>
                <a:lnTo>
                  <a:pt x="47790" y="54991"/>
                </a:lnTo>
                <a:lnTo>
                  <a:pt x="47612" y="54991"/>
                </a:lnTo>
                <a:lnTo>
                  <a:pt x="47472" y="54889"/>
                </a:lnTo>
                <a:lnTo>
                  <a:pt x="47358" y="55245"/>
                </a:lnTo>
                <a:lnTo>
                  <a:pt x="46913" y="55753"/>
                </a:lnTo>
                <a:lnTo>
                  <a:pt x="47498" y="55245"/>
                </a:lnTo>
                <a:lnTo>
                  <a:pt x="47612" y="55372"/>
                </a:lnTo>
                <a:lnTo>
                  <a:pt x="47434" y="55499"/>
                </a:lnTo>
                <a:lnTo>
                  <a:pt x="47371" y="55753"/>
                </a:lnTo>
                <a:lnTo>
                  <a:pt x="47790" y="56261"/>
                </a:lnTo>
                <a:lnTo>
                  <a:pt x="47205" y="56261"/>
                </a:lnTo>
                <a:lnTo>
                  <a:pt x="47091" y="57150"/>
                </a:lnTo>
                <a:lnTo>
                  <a:pt x="48488" y="57391"/>
                </a:lnTo>
                <a:lnTo>
                  <a:pt x="48488" y="57150"/>
                </a:lnTo>
                <a:lnTo>
                  <a:pt x="49657" y="57150"/>
                </a:lnTo>
                <a:lnTo>
                  <a:pt x="50584" y="59436"/>
                </a:lnTo>
                <a:lnTo>
                  <a:pt x="51409" y="59182"/>
                </a:lnTo>
                <a:lnTo>
                  <a:pt x="51054" y="60579"/>
                </a:lnTo>
                <a:lnTo>
                  <a:pt x="51511" y="60794"/>
                </a:lnTo>
                <a:lnTo>
                  <a:pt x="51638" y="60706"/>
                </a:lnTo>
                <a:lnTo>
                  <a:pt x="51689" y="60452"/>
                </a:lnTo>
                <a:lnTo>
                  <a:pt x="52514" y="61341"/>
                </a:lnTo>
                <a:lnTo>
                  <a:pt x="51993" y="61976"/>
                </a:lnTo>
                <a:lnTo>
                  <a:pt x="52273" y="61976"/>
                </a:lnTo>
                <a:lnTo>
                  <a:pt x="51993" y="62738"/>
                </a:lnTo>
                <a:lnTo>
                  <a:pt x="52273" y="62738"/>
                </a:lnTo>
                <a:lnTo>
                  <a:pt x="52565" y="62738"/>
                </a:lnTo>
                <a:lnTo>
                  <a:pt x="52616" y="62915"/>
                </a:lnTo>
                <a:lnTo>
                  <a:pt x="53213" y="63246"/>
                </a:lnTo>
                <a:lnTo>
                  <a:pt x="53505" y="62738"/>
                </a:lnTo>
                <a:lnTo>
                  <a:pt x="53505" y="62992"/>
                </a:lnTo>
                <a:lnTo>
                  <a:pt x="54368" y="63246"/>
                </a:lnTo>
                <a:lnTo>
                  <a:pt x="53911" y="63627"/>
                </a:lnTo>
                <a:lnTo>
                  <a:pt x="54381" y="63512"/>
                </a:lnTo>
                <a:lnTo>
                  <a:pt x="54610" y="63373"/>
                </a:lnTo>
                <a:lnTo>
                  <a:pt x="55016" y="63373"/>
                </a:lnTo>
                <a:lnTo>
                  <a:pt x="54800" y="63614"/>
                </a:lnTo>
                <a:lnTo>
                  <a:pt x="55600" y="63500"/>
                </a:lnTo>
                <a:lnTo>
                  <a:pt x="55587" y="64008"/>
                </a:lnTo>
                <a:lnTo>
                  <a:pt x="56007" y="64516"/>
                </a:lnTo>
                <a:lnTo>
                  <a:pt x="56324" y="64249"/>
                </a:lnTo>
                <a:lnTo>
                  <a:pt x="56362" y="64008"/>
                </a:lnTo>
                <a:lnTo>
                  <a:pt x="56883" y="64135"/>
                </a:lnTo>
                <a:lnTo>
                  <a:pt x="56908" y="64008"/>
                </a:lnTo>
                <a:lnTo>
                  <a:pt x="56819" y="63614"/>
                </a:lnTo>
                <a:lnTo>
                  <a:pt x="56705" y="63373"/>
                </a:lnTo>
                <a:lnTo>
                  <a:pt x="57175" y="63246"/>
                </a:lnTo>
                <a:lnTo>
                  <a:pt x="57518" y="62865"/>
                </a:lnTo>
                <a:lnTo>
                  <a:pt x="58051" y="64008"/>
                </a:lnTo>
                <a:lnTo>
                  <a:pt x="57937" y="63614"/>
                </a:lnTo>
                <a:lnTo>
                  <a:pt x="58051" y="62992"/>
                </a:lnTo>
                <a:lnTo>
                  <a:pt x="58102" y="62865"/>
                </a:lnTo>
                <a:lnTo>
                  <a:pt x="58280" y="62484"/>
                </a:lnTo>
                <a:lnTo>
                  <a:pt x="58458" y="62230"/>
                </a:lnTo>
                <a:lnTo>
                  <a:pt x="58978" y="63754"/>
                </a:lnTo>
                <a:lnTo>
                  <a:pt x="59334" y="62865"/>
                </a:lnTo>
                <a:lnTo>
                  <a:pt x="59385" y="62738"/>
                </a:lnTo>
                <a:lnTo>
                  <a:pt x="59156" y="62865"/>
                </a:lnTo>
                <a:lnTo>
                  <a:pt x="58978" y="62738"/>
                </a:lnTo>
                <a:lnTo>
                  <a:pt x="58801" y="62484"/>
                </a:lnTo>
                <a:lnTo>
                  <a:pt x="59042" y="62230"/>
                </a:lnTo>
                <a:lnTo>
                  <a:pt x="59385" y="61849"/>
                </a:lnTo>
                <a:lnTo>
                  <a:pt x="60617" y="62103"/>
                </a:lnTo>
                <a:lnTo>
                  <a:pt x="60553" y="61849"/>
                </a:lnTo>
                <a:lnTo>
                  <a:pt x="60375" y="60960"/>
                </a:lnTo>
                <a:lnTo>
                  <a:pt x="59969" y="60960"/>
                </a:lnTo>
                <a:lnTo>
                  <a:pt x="59969" y="60706"/>
                </a:lnTo>
                <a:lnTo>
                  <a:pt x="60109" y="60579"/>
                </a:lnTo>
                <a:lnTo>
                  <a:pt x="60261" y="60452"/>
                </a:lnTo>
                <a:lnTo>
                  <a:pt x="60604" y="60566"/>
                </a:lnTo>
                <a:lnTo>
                  <a:pt x="60375" y="60325"/>
                </a:lnTo>
                <a:lnTo>
                  <a:pt x="59982" y="60579"/>
                </a:lnTo>
                <a:lnTo>
                  <a:pt x="59677" y="60325"/>
                </a:lnTo>
                <a:lnTo>
                  <a:pt x="59677" y="60706"/>
                </a:lnTo>
                <a:lnTo>
                  <a:pt x="59499" y="60706"/>
                </a:lnTo>
                <a:lnTo>
                  <a:pt x="59359" y="60579"/>
                </a:lnTo>
                <a:lnTo>
                  <a:pt x="59410" y="59855"/>
                </a:lnTo>
                <a:lnTo>
                  <a:pt x="58978" y="59931"/>
                </a:lnTo>
                <a:lnTo>
                  <a:pt x="58686" y="60579"/>
                </a:lnTo>
                <a:lnTo>
                  <a:pt x="58737" y="60109"/>
                </a:lnTo>
                <a:lnTo>
                  <a:pt x="58102" y="60452"/>
                </a:lnTo>
                <a:lnTo>
                  <a:pt x="56654" y="59817"/>
                </a:lnTo>
                <a:lnTo>
                  <a:pt x="57924" y="59182"/>
                </a:lnTo>
                <a:lnTo>
                  <a:pt x="58648" y="58813"/>
                </a:lnTo>
                <a:lnTo>
                  <a:pt x="58394" y="59309"/>
                </a:lnTo>
                <a:lnTo>
                  <a:pt x="57518" y="59690"/>
                </a:lnTo>
                <a:lnTo>
                  <a:pt x="58762" y="59893"/>
                </a:lnTo>
                <a:lnTo>
                  <a:pt x="58801" y="59436"/>
                </a:lnTo>
                <a:lnTo>
                  <a:pt x="59385" y="59055"/>
                </a:lnTo>
                <a:lnTo>
                  <a:pt x="59270" y="58547"/>
                </a:lnTo>
                <a:lnTo>
                  <a:pt x="59499" y="58547"/>
                </a:lnTo>
                <a:lnTo>
                  <a:pt x="59067" y="58254"/>
                </a:lnTo>
                <a:lnTo>
                  <a:pt x="59042" y="57531"/>
                </a:lnTo>
                <a:lnTo>
                  <a:pt x="58928" y="57340"/>
                </a:lnTo>
                <a:lnTo>
                  <a:pt x="58953" y="57023"/>
                </a:lnTo>
                <a:lnTo>
                  <a:pt x="59093" y="56896"/>
                </a:lnTo>
                <a:lnTo>
                  <a:pt x="59207" y="56642"/>
                </a:lnTo>
                <a:lnTo>
                  <a:pt x="59245" y="56426"/>
                </a:lnTo>
                <a:lnTo>
                  <a:pt x="58635" y="56769"/>
                </a:lnTo>
                <a:lnTo>
                  <a:pt x="58686" y="57404"/>
                </a:lnTo>
                <a:lnTo>
                  <a:pt x="58280" y="57531"/>
                </a:lnTo>
                <a:lnTo>
                  <a:pt x="58191" y="57023"/>
                </a:lnTo>
                <a:lnTo>
                  <a:pt x="58102" y="56896"/>
                </a:lnTo>
                <a:lnTo>
                  <a:pt x="58013" y="57277"/>
                </a:lnTo>
                <a:lnTo>
                  <a:pt x="57581" y="57912"/>
                </a:lnTo>
                <a:lnTo>
                  <a:pt x="58864" y="58420"/>
                </a:lnTo>
                <a:lnTo>
                  <a:pt x="58674" y="58775"/>
                </a:lnTo>
                <a:lnTo>
                  <a:pt x="58356" y="58547"/>
                </a:lnTo>
                <a:lnTo>
                  <a:pt x="57696" y="58039"/>
                </a:lnTo>
                <a:lnTo>
                  <a:pt x="57289" y="58547"/>
                </a:lnTo>
                <a:lnTo>
                  <a:pt x="56997" y="58166"/>
                </a:lnTo>
                <a:lnTo>
                  <a:pt x="57226" y="58039"/>
                </a:lnTo>
                <a:lnTo>
                  <a:pt x="57175" y="57912"/>
                </a:lnTo>
                <a:lnTo>
                  <a:pt x="57175" y="57531"/>
                </a:lnTo>
                <a:lnTo>
                  <a:pt x="56769" y="57912"/>
                </a:lnTo>
                <a:lnTo>
                  <a:pt x="56769" y="57150"/>
                </a:lnTo>
                <a:lnTo>
                  <a:pt x="56769" y="56642"/>
                </a:lnTo>
                <a:lnTo>
                  <a:pt x="56642" y="56388"/>
                </a:lnTo>
                <a:lnTo>
                  <a:pt x="56362" y="55880"/>
                </a:lnTo>
                <a:lnTo>
                  <a:pt x="56362" y="56134"/>
                </a:lnTo>
                <a:lnTo>
                  <a:pt x="56007" y="56388"/>
                </a:lnTo>
                <a:lnTo>
                  <a:pt x="55778" y="55753"/>
                </a:lnTo>
                <a:lnTo>
                  <a:pt x="55714" y="56642"/>
                </a:lnTo>
                <a:lnTo>
                  <a:pt x="55079" y="56388"/>
                </a:lnTo>
                <a:lnTo>
                  <a:pt x="54368" y="56261"/>
                </a:lnTo>
                <a:lnTo>
                  <a:pt x="54089" y="56045"/>
                </a:lnTo>
                <a:lnTo>
                  <a:pt x="53975" y="55245"/>
                </a:lnTo>
                <a:lnTo>
                  <a:pt x="54127" y="54991"/>
                </a:lnTo>
                <a:lnTo>
                  <a:pt x="54203" y="54864"/>
                </a:lnTo>
                <a:lnTo>
                  <a:pt x="53797" y="54737"/>
                </a:lnTo>
                <a:lnTo>
                  <a:pt x="53213" y="54229"/>
                </a:lnTo>
                <a:lnTo>
                  <a:pt x="53467" y="53975"/>
                </a:lnTo>
                <a:lnTo>
                  <a:pt x="53721" y="53721"/>
                </a:lnTo>
                <a:lnTo>
                  <a:pt x="53848" y="53594"/>
                </a:lnTo>
                <a:lnTo>
                  <a:pt x="54203" y="53467"/>
                </a:lnTo>
                <a:lnTo>
                  <a:pt x="54610" y="53213"/>
                </a:lnTo>
                <a:lnTo>
                  <a:pt x="54394" y="52959"/>
                </a:lnTo>
                <a:lnTo>
                  <a:pt x="54089" y="52578"/>
                </a:lnTo>
                <a:lnTo>
                  <a:pt x="54254" y="52438"/>
                </a:lnTo>
                <a:lnTo>
                  <a:pt x="53428" y="52870"/>
                </a:lnTo>
                <a:lnTo>
                  <a:pt x="53365" y="53047"/>
                </a:lnTo>
                <a:lnTo>
                  <a:pt x="54368" y="52959"/>
                </a:lnTo>
                <a:lnTo>
                  <a:pt x="53670" y="53721"/>
                </a:lnTo>
                <a:lnTo>
                  <a:pt x="53378" y="53086"/>
                </a:lnTo>
                <a:lnTo>
                  <a:pt x="53301" y="52946"/>
                </a:lnTo>
                <a:lnTo>
                  <a:pt x="52679" y="52705"/>
                </a:lnTo>
                <a:lnTo>
                  <a:pt x="52565" y="52451"/>
                </a:lnTo>
                <a:lnTo>
                  <a:pt x="52514" y="52324"/>
                </a:lnTo>
                <a:lnTo>
                  <a:pt x="53086" y="52197"/>
                </a:lnTo>
                <a:lnTo>
                  <a:pt x="52387" y="51943"/>
                </a:lnTo>
                <a:lnTo>
                  <a:pt x="52285" y="51562"/>
                </a:lnTo>
                <a:lnTo>
                  <a:pt x="52197" y="51181"/>
                </a:lnTo>
                <a:lnTo>
                  <a:pt x="53505" y="51816"/>
                </a:lnTo>
                <a:lnTo>
                  <a:pt x="52273" y="51054"/>
                </a:lnTo>
                <a:lnTo>
                  <a:pt x="52578" y="51015"/>
                </a:lnTo>
                <a:lnTo>
                  <a:pt x="52273" y="50927"/>
                </a:lnTo>
                <a:lnTo>
                  <a:pt x="52336" y="50800"/>
                </a:lnTo>
                <a:lnTo>
                  <a:pt x="52451" y="50533"/>
                </a:lnTo>
                <a:lnTo>
                  <a:pt x="52387" y="50292"/>
                </a:lnTo>
                <a:lnTo>
                  <a:pt x="52273" y="50165"/>
                </a:lnTo>
                <a:lnTo>
                  <a:pt x="52222" y="50533"/>
                </a:lnTo>
                <a:lnTo>
                  <a:pt x="51993" y="50800"/>
                </a:lnTo>
                <a:lnTo>
                  <a:pt x="51752" y="50673"/>
                </a:lnTo>
                <a:lnTo>
                  <a:pt x="51816" y="50546"/>
                </a:lnTo>
                <a:lnTo>
                  <a:pt x="51816" y="50165"/>
                </a:lnTo>
                <a:lnTo>
                  <a:pt x="51422" y="50546"/>
                </a:lnTo>
                <a:lnTo>
                  <a:pt x="51003" y="50165"/>
                </a:lnTo>
                <a:lnTo>
                  <a:pt x="51028" y="49784"/>
                </a:lnTo>
                <a:lnTo>
                  <a:pt x="51155" y="49530"/>
                </a:lnTo>
                <a:lnTo>
                  <a:pt x="51282" y="49149"/>
                </a:lnTo>
                <a:lnTo>
                  <a:pt x="51993" y="49276"/>
                </a:lnTo>
                <a:lnTo>
                  <a:pt x="51943" y="49149"/>
                </a:lnTo>
                <a:lnTo>
                  <a:pt x="51816" y="48768"/>
                </a:lnTo>
                <a:lnTo>
                  <a:pt x="51638" y="48768"/>
                </a:lnTo>
                <a:lnTo>
                  <a:pt x="51409" y="48641"/>
                </a:lnTo>
                <a:lnTo>
                  <a:pt x="51282" y="48768"/>
                </a:lnTo>
                <a:lnTo>
                  <a:pt x="50939" y="48514"/>
                </a:lnTo>
                <a:lnTo>
                  <a:pt x="50419" y="48133"/>
                </a:lnTo>
                <a:lnTo>
                  <a:pt x="50419" y="48514"/>
                </a:lnTo>
                <a:lnTo>
                  <a:pt x="50177" y="48387"/>
                </a:lnTo>
                <a:lnTo>
                  <a:pt x="49707" y="48133"/>
                </a:lnTo>
                <a:lnTo>
                  <a:pt x="50177" y="47498"/>
                </a:lnTo>
                <a:lnTo>
                  <a:pt x="50355" y="47244"/>
                </a:lnTo>
                <a:lnTo>
                  <a:pt x="50012" y="47117"/>
                </a:lnTo>
                <a:lnTo>
                  <a:pt x="49707" y="46609"/>
                </a:lnTo>
                <a:lnTo>
                  <a:pt x="50292" y="46355"/>
                </a:lnTo>
                <a:lnTo>
                  <a:pt x="49593" y="46355"/>
                </a:lnTo>
                <a:lnTo>
                  <a:pt x="49707" y="46101"/>
                </a:lnTo>
                <a:lnTo>
                  <a:pt x="49428" y="45974"/>
                </a:lnTo>
                <a:lnTo>
                  <a:pt x="49441" y="45681"/>
                </a:lnTo>
                <a:lnTo>
                  <a:pt x="49415" y="46101"/>
                </a:lnTo>
                <a:lnTo>
                  <a:pt x="49542" y="46355"/>
                </a:lnTo>
                <a:lnTo>
                  <a:pt x="49657" y="47244"/>
                </a:lnTo>
                <a:lnTo>
                  <a:pt x="48666" y="47244"/>
                </a:lnTo>
                <a:lnTo>
                  <a:pt x="48310" y="47117"/>
                </a:lnTo>
                <a:lnTo>
                  <a:pt x="48196" y="46355"/>
                </a:lnTo>
                <a:lnTo>
                  <a:pt x="47840" y="46355"/>
                </a:lnTo>
                <a:lnTo>
                  <a:pt x="47790" y="45770"/>
                </a:lnTo>
                <a:lnTo>
                  <a:pt x="47713" y="45974"/>
                </a:lnTo>
                <a:lnTo>
                  <a:pt x="47612" y="46355"/>
                </a:lnTo>
                <a:lnTo>
                  <a:pt x="47929" y="46609"/>
                </a:lnTo>
                <a:lnTo>
                  <a:pt x="47967" y="47498"/>
                </a:lnTo>
                <a:lnTo>
                  <a:pt x="47904" y="47371"/>
                </a:lnTo>
                <a:lnTo>
                  <a:pt x="47612" y="46736"/>
                </a:lnTo>
                <a:lnTo>
                  <a:pt x="47561" y="46609"/>
                </a:lnTo>
                <a:lnTo>
                  <a:pt x="47205" y="46736"/>
                </a:lnTo>
                <a:lnTo>
                  <a:pt x="47561" y="46228"/>
                </a:lnTo>
                <a:lnTo>
                  <a:pt x="46443" y="46101"/>
                </a:lnTo>
                <a:lnTo>
                  <a:pt x="47015" y="45720"/>
                </a:lnTo>
                <a:lnTo>
                  <a:pt x="47205" y="45593"/>
                </a:lnTo>
                <a:lnTo>
                  <a:pt x="47269" y="45720"/>
                </a:lnTo>
                <a:lnTo>
                  <a:pt x="47383" y="45974"/>
                </a:lnTo>
                <a:lnTo>
                  <a:pt x="47764" y="45783"/>
                </a:lnTo>
                <a:lnTo>
                  <a:pt x="48196" y="45593"/>
                </a:lnTo>
                <a:lnTo>
                  <a:pt x="47612" y="45466"/>
                </a:lnTo>
                <a:lnTo>
                  <a:pt x="47790" y="45339"/>
                </a:lnTo>
                <a:lnTo>
                  <a:pt x="46850" y="45656"/>
                </a:lnTo>
                <a:lnTo>
                  <a:pt x="46685" y="45720"/>
                </a:lnTo>
                <a:lnTo>
                  <a:pt x="46507" y="45593"/>
                </a:lnTo>
                <a:lnTo>
                  <a:pt x="46507" y="45212"/>
                </a:lnTo>
                <a:lnTo>
                  <a:pt x="45808" y="45212"/>
                </a:lnTo>
                <a:lnTo>
                  <a:pt x="46101" y="44958"/>
                </a:lnTo>
                <a:lnTo>
                  <a:pt x="45923" y="44831"/>
                </a:lnTo>
                <a:lnTo>
                  <a:pt x="45745" y="44704"/>
                </a:lnTo>
                <a:lnTo>
                  <a:pt x="45986" y="44577"/>
                </a:lnTo>
                <a:lnTo>
                  <a:pt x="45516" y="44577"/>
                </a:lnTo>
                <a:lnTo>
                  <a:pt x="45288" y="44831"/>
                </a:lnTo>
                <a:lnTo>
                  <a:pt x="44996" y="44577"/>
                </a:lnTo>
                <a:lnTo>
                  <a:pt x="45186" y="44323"/>
                </a:lnTo>
                <a:lnTo>
                  <a:pt x="45110" y="43942"/>
                </a:lnTo>
                <a:lnTo>
                  <a:pt x="44704" y="43942"/>
                </a:lnTo>
                <a:lnTo>
                  <a:pt x="44729" y="43815"/>
                </a:lnTo>
                <a:lnTo>
                  <a:pt x="44640" y="43408"/>
                </a:lnTo>
                <a:lnTo>
                  <a:pt x="44589" y="43815"/>
                </a:lnTo>
                <a:lnTo>
                  <a:pt x="43878" y="43307"/>
                </a:lnTo>
                <a:lnTo>
                  <a:pt x="43243" y="43180"/>
                </a:lnTo>
                <a:lnTo>
                  <a:pt x="43357" y="43053"/>
                </a:lnTo>
                <a:lnTo>
                  <a:pt x="43421" y="42926"/>
                </a:lnTo>
                <a:lnTo>
                  <a:pt x="43713" y="42926"/>
                </a:lnTo>
                <a:lnTo>
                  <a:pt x="43764" y="43180"/>
                </a:lnTo>
                <a:lnTo>
                  <a:pt x="44005" y="43180"/>
                </a:lnTo>
                <a:lnTo>
                  <a:pt x="44005" y="42926"/>
                </a:lnTo>
                <a:lnTo>
                  <a:pt x="44081" y="42418"/>
                </a:lnTo>
                <a:lnTo>
                  <a:pt x="44170" y="42164"/>
                </a:lnTo>
                <a:lnTo>
                  <a:pt x="44297" y="42291"/>
                </a:lnTo>
                <a:lnTo>
                  <a:pt x="44348" y="42164"/>
                </a:lnTo>
                <a:lnTo>
                  <a:pt x="44361" y="41986"/>
                </a:lnTo>
                <a:lnTo>
                  <a:pt x="43764" y="41529"/>
                </a:lnTo>
                <a:lnTo>
                  <a:pt x="43878" y="40640"/>
                </a:lnTo>
                <a:lnTo>
                  <a:pt x="44005" y="39878"/>
                </a:lnTo>
                <a:lnTo>
                  <a:pt x="44043" y="39243"/>
                </a:lnTo>
                <a:lnTo>
                  <a:pt x="43878" y="38989"/>
                </a:lnTo>
                <a:lnTo>
                  <a:pt x="43764" y="39116"/>
                </a:lnTo>
                <a:lnTo>
                  <a:pt x="43713" y="39243"/>
                </a:lnTo>
                <a:lnTo>
                  <a:pt x="43586" y="39243"/>
                </a:lnTo>
                <a:lnTo>
                  <a:pt x="43611" y="39116"/>
                </a:lnTo>
                <a:lnTo>
                  <a:pt x="43764" y="38354"/>
                </a:lnTo>
                <a:lnTo>
                  <a:pt x="43243" y="37211"/>
                </a:lnTo>
                <a:lnTo>
                  <a:pt x="43180" y="37084"/>
                </a:lnTo>
                <a:lnTo>
                  <a:pt x="43878" y="36576"/>
                </a:lnTo>
                <a:lnTo>
                  <a:pt x="44005" y="36830"/>
                </a:lnTo>
                <a:lnTo>
                  <a:pt x="44081" y="36576"/>
                </a:lnTo>
                <a:lnTo>
                  <a:pt x="44030" y="36322"/>
                </a:lnTo>
                <a:lnTo>
                  <a:pt x="43840" y="36042"/>
                </a:lnTo>
                <a:lnTo>
                  <a:pt x="43853" y="35890"/>
                </a:lnTo>
                <a:lnTo>
                  <a:pt x="44297" y="35687"/>
                </a:lnTo>
                <a:lnTo>
                  <a:pt x="44170" y="35585"/>
                </a:lnTo>
                <a:lnTo>
                  <a:pt x="44704" y="35179"/>
                </a:lnTo>
                <a:lnTo>
                  <a:pt x="45123" y="35280"/>
                </a:lnTo>
                <a:lnTo>
                  <a:pt x="45986" y="35433"/>
                </a:lnTo>
                <a:lnTo>
                  <a:pt x="46012" y="35179"/>
                </a:lnTo>
                <a:lnTo>
                  <a:pt x="46101" y="34544"/>
                </a:lnTo>
                <a:lnTo>
                  <a:pt x="46393" y="34798"/>
                </a:lnTo>
                <a:lnTo>
                  <a:pt x="46850" y="34455"/>
                </a:lnTo>
                <a:lnTo>
                  <a:pt x="46799" y="34290"/>
                </a:lnTo>
                <a:lnTo>
                  <a:pt x="46685" y="34163"/>
                </a:lnTo>
                <a:lnTo>
                  <a:pt x="46393" y="34544"/>
                </a:lnTo>
                <a:lnTo>
                  <a:pt x="45986" y="34290"/>
                </a:lnTo>
                <a:lnTo>
                  <a:pt x="45948" y="33782"/>
                </a:lnTo>
                <a:lnTo>
                  <a:pt x="45948" y="33655"/>
                </a:lnTo>
                <a:lnTo>
                  <a:pt x="45923" y="33274"/>
                </a:lnTo>
                <a:lnTo>
                  <a:pt x="46570" y="34163"/>
                </a:lnTo>
                <a:lnTo>
                  <a:pt x="46799" y="33655"/>
                </a:lnTo>
                <a:lnTo>
                  <a:pt x="47205" y="33655"/>
                </a:lnTo>
                <a:lnTo>
                  <a:pt x="47320" y="34544"/>
                </a:lnTo>
                <a:lnTo>
                  <a:pt x="47967" y="35306"/>
                </a:lnTo>
                <a:lnTo>
                  <a:pt x="47917" y="33655"/>
                </a:lnTo>
                <a:lnTo>
                  <a:pt x="47904" y="33401"/>
                </a:lnTo>
                <a:lnTo>
                  <a:pt x="48691" y="33858"/>
                </a:lnTo>
                <a:lnTo>
                  <a:pt x="49187" y="33909"/>
                </a:lnTo>
                <a:lnTo>
                  <a:pt x="49479" y="35052"/>
                </a:lnTo>
                <a:lnTo>
                  <a:pt x="50876" y="34544"/>
                </a:lnTo>
                <a:lnTo>
                  <a:pt x="50876" y="34798"/>
                </a:lnTo>
                <a:lnTo>
                  <a:pt x="50939" y="34544"/>
                </a:lnTo>
                <a:lnTo>
                  <a:pt x="51054" y="34036"/>
                </a:lnTo>
                <a:lnTo>
                  <a:pt x="51104" y="33909"/>
                </a:lnTo>
                <a:lnTo>
                  <a:pt x="51041" y="34175"/>
                </a:lnTo>
                <a:lnTo>
                  <a:pt x="52070" y="34709"/>
                </a:lnTo>
                <a:lnTo>
                  <a:pt x="52222" y="34798"/>
                </a:lnTo>
                <a:lnTo>
                  <a:pt x="52298" y="35052"/>
                </a:lnTo>
                <a:lnTo>
                  <a:pt x="52679" y="35052"/>
                </a:lnTo>
                <a:lnTo>
                  <a:pt x="52806" y="34798"/>
                </a:lnTo>
                <a:lnTo>
                  <a:pt x="52971" y="35052"/>
                </a:lnTo>
                <a:lnTo>
                  <a:pt x="53213" y="35179"/>
                </a:lnTo>
                <a:lnTo>
                  <a:pt x="53327" y="35890"/>
                </a:lnTo>
                <a:lnTo>
                  <a:pt x="53441" y="36322"/>
                </a:lnTo>
                <a:lnTo>
                  <a:pt x="54292" y="36080"/>
                </a:lnTo>
                <a:lnTo>
                  <a:pt x="54165" y="35902"/>
                </a:lnTo>
                <a:lnTo>
                  <a:pt x="54254" y="35483"/>
                </a:lnTo>
                <a:lnTo>
                  <a:pt x="54495" y="35306"/>
                </a:lnTo>
                <a:lnTo>
                  <a:pt x="54737" y="35941"/>
                </a:lnTo>
                <a:lnTo>
                  <a:pt x="54864" y="36156"/>
                </a:lnTo>
                <a:lnTo>
                  <a:pt x="55499" y="35306"/>
                </a:lnTo>
                <a:lnTo>
                  <a:pt x="55600" y="35179"/>
                </a:lnTo>
                <a:lnTo>
                  <a:pt x="55867" y="35433"/>
                </a:lnTo>
                <a:lnTo>
                  <a:pt x="55892" y="35687"/>
                </a:lnTo>
                <a:lnTo>
                  <a:pt x="56476" y="35306"/>
                </a:lnTo>
                <a:lnTo>
                  <a:pt x="57289" y="35560"/>
                </a:lnTo>
                <a:lnTo>
                  <a:pt x="57556" y="35306"/>
                </a:lnTo>
                <a:lnTo>
                  <a:pt x="57696" y="35179"/>
                </a:lnTo>
                <a:lnTo>
                  <a:pt x="57988" y="35433"/>
                </a:lnTo>
                <a:lnTo>
                  <a:pt x="57988" y="35179"/>
                </a:lnTo>
                <a:lnTo>
                  <a:pt x="58280" y="35687"/>
                </a:lnTo>
                <a:lnTo>
                  <a:pt x="58483" y="35814"/>
                </a:lnTo>
                <a:lnTo>
                  <a:pt x="58572" y="36042"/>
                </a:lnTo>
                <a:lnTo>
                  <a:pt x="58102" y="36449"/>
                </a:lnTo>
                <a:lnTo>
                  <a:pt x="57696" y="36195"/>
                </a:lnTo>
                <a:lnTo>
                  <a:pt x="57696" y="36957"/>
                </a:lnTo>
                <a:lnTo>
                  <a:pt x="57759" y="36576"/>
                </a:lnTo>
                <a:lnTo>
                  <a:pt x="57873" y="37338"/>
                </a:lnTo>
                <a:lnTo>
                  <a:pt x="57759" y="37846"/>
                </a:lnTo>
                <a:lnTo>
                  <a:pt x="57873" y="38862"/>
                </a:lnTo>
                <a:lnTo>
                  <a:pt x="58508" y="36830"/>
                </a:lnTo>
                <a:lnTo>
                  <a:pt x="58813" y="37134"/>
                </a:lnTo>
                <a:lnTo>
                  <a:pt x="58940" y="36830"/>
                </a:lnTo>
                <a:lnTo>
                  <a:pt x="58978" y="36576"/>
                </a:lnTo>
                <a:lnTo>
                  <a:pt x="58877" y="36449"/>
                </a:lnTo>
                <a:lnTo>
                  <a:pt x="58572" y="36195"/>
                </a:lnTo>
                <a:lnTo>
                  <a:pt x="59042" y="35687"/>
                </a:lnTo>
                <a:lnTo>
                  <a:pt x="59029" y="36588"/>
                </a:lnTo>
                <a:lnTo>
                  <a:pt x="59385" y="36703"/>
                </a:lnTo>
                <a:lnTo>
                  <a:pt x="59791" y="36195"/>
                </a:lnTo>
                <a:lnTo>
                  <a:pt x="59944" y="37084"/>
                </a:lnTo>
                <a:lnTo>
                  <a:pt x="60490" y="37084"/>
                </a:lnTo>
                <a:lnTo>
                  <a:pt x="60375" y="36322"/>
                </a:lnTo>
                <a:lnTo>
                  <a:pt x="61188" y="36449"/>
                </a:lnTo>
                <a:lnTo>
                  <a:pt x="61188" y="37846"/>
                </a:lnTo>
                <a:lnTo>
                  <a:pt x="61366" y="37719"/>
                </a:lnTo>
                <a:lnTo>
                  <a:pt x="61429" y="37465"/>
                </a:lnTo>
                <a:lnTo>
                  <a:pt x="61658" y="37846"/>
                </a:lnTo>
                <a:lnTo>
                  <a:pt x="61772" y="38354"/>
                </a:lnTo>
                <a:lnTo>
                  <a:pt x="62763" y="38227"/>
                </a:lnTo>
                <a:lnTo>
                  <a:pt x="62890" y="38989"/>
                </a:lnTo>
                <a:lnTo>
                  <a:pt x="63169" y="38989"/>
                </a:lnTo>
                <a:lnTo>
                  <a:pt x="62992" y="38887"/>
                </a:lnTo>
                <a:lnTo>
                  <a:pt x="63004" y="38481"/>
                </a:lnTo>
                <a:lnTo>
                  <a:pt x="63296" y="38354"/>
                </a:lnTo>
                <a:lnTo>
                  <a:pt x="63411" y="38227"/>
                </a:lnTo>
                <a:lnTo>
                  <a:pt x="63423" y="38100"/>
                </a:lnTo>
                <a:lnTo>
                  <a:pt x="63119" y="37846"/>
                </a:lnTo>
                <a:lnTo>
                  <a:pt x="63461" y="37465"/>
                </a:lnTo>
                <a:lnTo>
                  <a:pt x="63576" y="37338"/>
                </a:lnTo>
                <a:lnTo>
                  <a:pt x="63703" y="37592"/>
                </a:lnTo>
                <a:lnTo>
                  <a:pt x="63957" y="37338"/>
                </a:lnTo>
                <a:lnTo>
                  <a:pt x="64338" y="36957"/>
                </a:lnTo>
                <a:lnTo>
                  <a:pt x="63652" y="36525"/>
                </a:lnTo>
                <a:lnTo>
                  <a:pt x="63563" y="36322"/>
                </a:lnTo>
                <a:lnTo>
                  <a:pt x="63614" y="36195"/>
                </a:lnTo>
                <a:lnTo>
                  <a:pt x="63703" y="35941"/>
                </a:lnTo>
                <a:lnTo>
                  <a:pt x="64046" y="36322"/>
                </a:lnTo>
                <a:lnTo>
                  <a:pt x="64160" y="36703"/>
                </a:lnTo>
                <a:lnTo>
                  <a:pt x="64693" y="36957"/>
                </a:lnTo>
                <a:lnTo>
                  <a:pt x="64160" y="37211"/>
                </a:lnTo>
                <a:lnTo>
                  <a:pt x="64160" y="37592"/>
                </a:lnTo>
                <a:lnTo>
                  <a:pt x="64287" y="37592"/>
                </a:lnTo>
                <a:lnTo>
                  <a:pt x="64363" y="38138"/>
                </a:lnTo>
                <a:lnTo>
                  <a:pt x="63982" y="38354"/>
                </a:lnTo>
                <a:lnTo>
                  <a:pt x="64287" y="38227"/>
                </a:lnTo>
                <a:lnTo>
                  <a:pt x="64808" y="38227"/>
                </a:lnTo>
                <a:lnTo>
                  <a:pt x="65011" y="38569"/>
                </a:lnTo>
                <a:lnTo>
                  <a:pt x="65976" y="39243"/>
                </a:lnTo>
                <a:lnTo>
                  <a:pt x="65684" y="39497"/>
                </a:lnTo>
                <a:lnTo>
                  <a:pt x="66090" y="39878"/>
                </a:lnTo>
                <a:lnTo>
                  <a:pt x="65798" y="40132"/>
                </a:lnTo>
                <a:lnTo>
                  <a:pt x="66319" y="40005"/>
                </a:lnTo>
                <a:lnTo>
                  <a:pt x="66611" y="40640"/>
                </a:lnTo>
                <a:lnTo>
                  <a:pt x="66903" y="40386"/>
                </a:lnTo>
                <a:lnTo>
                  <a:pt x="66852" y="40005"/>
                </a:lnTo>
                <a:lnTo>
                  <a:pt x="66967" y="39497"/>
                </a:lnTo>
                <a:lnTo>
                  <a:pt x="67373" y="39624"/>
                </a:lnTo>
                <a:lnTo>
                  <a:pt x="67525" y="39497"/>
                </a:lnTo>
                <a:lnTo>
                  <a:pt x="67843" y="39243"/>
                </a:lnTo>
                <a:lnTo>
                  <a:pt x="67754" y="38989"/>
                </a:lnTo>
                <a:lnTo>
                  <a:pt x="67665" y="38735"/>
                </a:lnTo>
                <a:lnTo>
                  <a:pt x="67195" y="38989"/>
                </a:lnTo>
                <a:lnTo>
                  <a:pt x="67068" y="38481"/>
                </a:lnTo>
                <a:lnTo>
                  <a:pt x="66992" y="38227"/>
                </a:lnTo>
                <a:lnTo>
                  <a:pt x="67081" y="37973"/>
                </a:lnTo>
                <a:lnTo>
                  <a:pt x="67894" y="37211"/>
                </a:lnTo>
                <a:lnTo>
                  <a:pt x="67779" y="38354"/>
                </a:lnTo>
                <a:lnTo>
                  <a:pt x="67894" y="38481"/>
                </a:lnTo>
                <a:lnTo>
                  <a:pt x="68186" y="38227"/>
                </a:lnTo>
                <a:lnTo>
                  <a:pt x="69469" y="38481"/>
                </a:lnTo>
                <a:lnTo>
                  <a:pt x="67894" y="38481"/>
                </a:lnTo>
                <a:lnTo>
                  <a:pt x="67602" y="38481"/>
                </a:lnTo>
                <a:lnTo>
                  <a:pt x="68072" y="38887"/>
                </a:lnTo>
                <a:lnTo>
                  <a:pt x="68072" y="39624"/>
                </a:lnTo>
                <a:lnTo>
                  <a:pt x="67894" y="39751"/>
                </a:lnTo>
                <a:lnTo>
                  <a:pt x="68427" y="39751"/>
                </a:lnTo>
                <a:lnTo>
                  <a:pt x="68592" y="39497"/>
                </a:lnTo>
                <a:lnTo>
                  <a:pt x="69062" y="39751"/>
                </a:lnTo>
                <a:lnTo>
                  <a:pt x="69138" y="40640"/>
                </a:lnTo>
                <a:lnTo>
                  <a:pt x="68541" y="40767"/>
                </a:lnTo>
                <a:lnTo>
                  <a:pt x="68249" y="40894"/>
                </a:lnTo>
                <a:lnTo>
                  <a:pt x="67856" y="40894"/>
                </a:lnTo>
                <a:lnTo>
                  <a:pt x="67894" y="41910"/>
                </a:lnTo>
                <a:lnTo>
                  <a:pt x="68592" y="41783"/>
                </a:lnTo>
                <a:lnTo>
                  <a:pt x="68478" y="42037"/>
                </a:lnTo>
                <a:lnTo>
                  <a:pt x="69062" y="42037"/>
                </a:lnTo>
                <a:lnTo>
                  <a:pt x="69646" y="42672"/>
                </a:lnTo>
                <a:lnTo>
                  <a:pt x="70307" y="41783"/>
                </a:lnTo>
                <a:lnTo>
                  <a:pt x="70688" y="41275"/>
                </a:lnTo>
                <a:lnTo>
                  <a:pt x="71158" y="42164"/>
                </a:lnTo>
                <a:lnTo>
                  <a:pt x="71856" y="41275"/>
                </a:lnTo>
                <a:lnTo>
                  <a:pt x="70815" y="41021"/>
                </a:lnTo>
                <a:lnTo>
                  <a:pt x="71678" y="40132"/>
                </a:lnTo>
                <a:lnTo>
                  <a:pt x="72034" y="40513"/>
                </a:lnTo>
                <a:lnTo>
                  <a:pt x="72390" y="40259"/>
                </a:lnTo>
                <a:lnTo>
                  <a:pt x="72669" y="40386"/>
                </a:lnTo>
                <a:lnTo>
                  <a:pt x="72466" y="40767"/>
                </a:lnTo>
                <a:lnTo>
                  <a:pt x="72390" y="41376"/>
                </a:lnTo>
                <a:lnTo>
                  <a:pt x="72504" y="41592"/>
                </a:lnTo>
                <a:lnTo>
                  <a:pt x="72618" y="41376"/>
                </a:lnTo>
                <a:lnTo>
                  <a:pt x="72669" y="40513"/>
                </a:lnTo>
                <a:lnTo>
                  <a:pt x="73253" y="40386"/>
                </a:lnTo>
                <a:lnTo>
                  <a:pt x="72961" y="41021"/>
                </a:lnTo>
                <a:lnTo>
                  <a:pt x="73507" y="41376"/>
                </a:lnTo>
                <a:lnTo>
                  <a:pt x="73964" y="40894"/>
                </a:lnTo>
                <a:lnTo>
                  <a:pt x="74358" y="42418"/>
                </a:lnTo>
                <a:lnTo>
                  <a:pt x="74599" y="41529"/>
                </a:lnTo>
                <a:lnTo>
                  <a:pt x="74739" y="41986"/>
                </a:lnTo>
                <a:lnTo>
                  <a:pt x="74891" y="41656"/>
                </a:lnTo>
                <a:lnTo>
                  <a:pt x="75184" y="41910"/>
                </a:lnTo>
                <a:lnTo>
                  <a:pt x="75476" y="41783"/>
                </a:lnTo>
                <a:lnTo>
                  <a:pt x="75552" y="41656"/>
                </a:lnTo>
                <a:lnTo>
                  <a:pt x="75628" y="41529"/>
                </a:lnTo>
                <a:lnTo>
                  <a:pt x="75653" y="40894"/>
                </a:lnTo>
                <a:lnTo>
                  <a:pt x="75361" y="40640"/>
                </a:lnTo>
                <a:lnTo>
                  <a:pt x="75768" y="40386"/>
                </a:lnTo>
                <a:lnTo>
                  <a:pt x="76288" y="40513"/>
                </a:lnTo>
                <a:lnTo>
                  <a:pt x="76149" y="40767"/>
                </a:lnTo>
                <a:lnTo>
                  <a:pt x="76060" y="41402"/>
                </a:lnTo>
                <a:lnTo>
                  <a:pt x="75882" y="41402"/>
                </a:lnTo>
                <a:lnTo>
                  <a:pt x="76581" y="41529"/>
                </a:lnTo>
                <a:lnTo>
                  <a:pt x="76466" y="41783"/>
                </a:lnTo>
                <a:lnTo>
                  <a:pt x="76644" y="41783"/>
                </a:lnTo>
                <a:lnTo>
                  <a:pt x="77571" y="41656"/>
                </a:lnTo>
                <a:lnTo>
                  <a:pt x="77685" y="41021"/>
                </a:lnTo>
                <a:lnTo>
                  <a:pt x="77571" y="40894"/>
                </a:lnTo>
                <a:lnTo>
                  <a:pt x="77622" y="40386"/>
                </a:lnTo>
                <a:lnTo>
                  <a:pt x="77635" y="40259"/>
                </a:lnTo>
                <a:lnTo>
                  <a:pt x="77609" y="40132"/>
                </a:lnTo>
                <a:lnTo>
                  <a:pt x="77571" y="39878"/>
                </a:lnTo>
                <a:lnTo>
                  <a:pt x="77863" y="40005"/>
                </a:lnTo>
                <a:lnTo>
                  <a:pt x="77851" y="39878"/>
                </a:lnTo>
                <a:lnTo>
                  <a:pt x="77800" y="39497"/>
                </a:lnTo>
                <a:lnTo>
                  <a:pt x="77736" y="38862"/>
                </a:lnTo>
                <a:lnTo>
                  <a:pt x="77685" y="38481"/>
                </a:lnTo>
                <a:lnTo>
                  <a:pt x="77863" y="38481"/>
                </a:lnTo>
                <a:lnTo>
                  <a:pt x="77927" y="38227"/>
                </a:lnTo>
                <a:lnTo>
                  <a:pt x="78270" y="37973"/>
                </a:lnTo>
                <a:lnTo>
                  <a:pt x="77685" y="37592"/>
                </a:lnTo>
                <a:lnTo>
                  <a:pt x="78143" y="37211"/>
                </a:lnTo>
                <a:lnTo>
                  <a:pt x="78447" y="36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83131" y="5399544"/>
            <a:ext cx="53340" cy="9525"/>
          </a:xfrm>
          <a:custGeom>
            <a:avLst/>
            <a:gdLst/>
            <a:ahLst/>
            <a:cxnLst/>
            <a:rect l="l" t="t" r="r" b="b"/>
            <a:pathLst>
              <a:path w="53340" h="9525">
                <a:moveTo>
                  <a:pt x="698" y="685"/>
                </a:moveTo>
                <a:lnTo>
                  <a:pt x="0" y="584"/>
                </a:lnTo>
                <a:lnTo>
                  <a:pt x="635" y="812"/>
                </a:lnTo>
                <a:lnTo>
                  <a:pt x="698" y="685"/>
                </a:lnTo>
                <a:close/>
              </a:path>
              <a:path w="53340" h="9525">
                <a:moveTo>
                  <a:pt x="2095" y="1104"/>
                </a:moveTo>
                <a:lnTo>
                  <a:pt x="2006" y="850"/>
                </a:lnTo>
                <a:lnTo>
                  <a:pt x="1689" y="1168"/>
                </a:lnTo>
                <a:lnTo>
                  <a:pt x="2095" y="1104"/>
                </a:lnTo>
                <a:close/>
              </a:path>
              <a:path w="53340" h="9525">
                <a:moveTo>
                  <a:pt x="2387" y="469"/>
                </a:moveTo>
                <a:lnTo>
                  <a:pt x="1981" y="584"/>
                </a:lnTo>
                <a:lnTo>
                  <a:pt x="2006" y="850"/>
                </a:lnTo>
                <a:lnTo>
                  <a:pt x="2273" y="584"/>
                </a:lnTo>
                <a:close/>
              </a:path>
              <a:path w="53340" h="9525">
                <a:moveTo>
                  <a:pt x="2565" y="1511"/>
                </a:moveTo>
                <a:lnTo>
                  <a:pt x="2209" y="1219"/>
                </a:lnTo>
                <a:lnTo>
                  <a:pt x="2159" y="1625"/>
                </a:lnTo>
                <a:lnTo>
                  <a:pt x="1866" y="1866"/>
                </a:lnTo>
                <a:lnTo>
                  <a:pt x="2565" y="1511"/>
                </a:lnTo>
                <a:close/>
              </a:path>
              <a:path w="53340" h="9525">
                <a:moveTo>
                  <a:pt x="2743" y="990"/>
                </a:moveTo>
                <a:lnTo>
                  <a:pt x="2095" y="1104"/>
                </a:lnTo>
                <a:lnTo>
                  <a:pt x="2260" y="1244"/>
                </a:lnTo>
                <a:lnTo>
                  <a:pt x="2565" y="1397"/>
                </a:lnTo>
                <a:lnTo>
                  <a:pt x="2565" y="1574"/>
                </a:lnTo>
                <a:lnTo>
                  <a:pt x="2743" y="990"/>
                </a:lnTo>
                <a:close/>
              </a:path>
              <a:path w="53340" h="9525">
                <a:moveTo>
                  <a:pt x="2971" y="2565"/>
                </a:moveTo>
                <a:lnTo>
                  <a:pt x="2794" y="2387"/>
                </a:lnTo>
                <a:lnTo>
                  <a:pt x="2565" y="2971"/>
                </a:lnTo>
                <a:lnTo>
                  <a:pt x="2971" y="2565"/>
                </a:lnTo>
                <a:close/>
              </a:path>
              <a:path w="53340" h="9525">
                <a:moveTo>
                  <a:pt x="3492" y="469"/>
                </a:moveTo>
                <a:lnTo>
                  <a:pt x="3086" y="469"/>
                </a:lnTo>
                <a:lnTo>
                  <a:pt x="3263" y="698"/>
                </a:lnTo>
                <a:lnTo>
                  <a:pt x="3416" y="1333"/>
                </a:lnTo>
                <a:lnTo>
                  <a:pt x="3492" y="469"/>
                </a:lnTo>
                <a:close/>
              </a:path>
              <a:path w="53340" h="9525">
                <a:moveTo>
                  <a:pt x="4483" y="3492"/>
                </a:moveTo>
                <a:lnTo>
                  <a:pt x="4432" y="3327"/>
                </a:lnTo>
                <a:lnTo>
                  <a:pt x="4368" y="3086"/>
                </a:lnTo>
                <a:lnTo>
                  <a:pt x="4191" y="2971"/>
                </a:lnTo>
                <a:lnTo>
                  <a:pt x="4191" y="3492"/>
                </a:lnTo>
                <a:lnTo>
                  <a:pt x="4483" y="3492"/>
                </a:lnTo>
                <a:close/>
              </a:path>
              <a:path w="53340" h="9525">
                <a:moveTo>
                  <a:pt x="5880" y="3962"/>
                </a:moveTo>
                <a:lnTo>
                  <a:pt x="5689" y="3670"/>
                </a:lnTo>
                <a:lnTo>
                  <a:pt x="5537" y="3492"/>
                </a:lnTo>
                <a:lnTo>
                  <a:pt x="5245" y="3441"/>
                </a:lnTo>
                <a:lnTo>
                  <a:pt x="5359" y="3263"/>
                </a:lnTo>
                <a:lnTo>
                  <a:pt x="5181" y="3263"/>
                </a:lnTo>
                <a:lnTo>
                  <a:pt x="5181" y="3962"/>
                </a:lnTo>
                <a:lnTo>
                  <a:pt x="5880" y="3962"/>
                </a:lnTo>
                <a:close/>
              </a:path>
              <a:path w="53340" h="9525">
                <a:moveTo>
                  <a:pt x="5956" y="2463"/>
                </a:moveTo>
                <a:lnTo>
                  <a:pt x="5765" y="2971"/>
                </a:lnTo>
                <a:lnTo>
                  <a:pt x="5943" y="2628"/>
                </a:lnTo>
                <a:lnTo>
                  <a:pt x="5956" y="2463"/>
                </a:lnTo>
                <a:close/>
              </a:path>
              <a:path w="53340" h="9525">
                <a:moveTo>
                  <a:pt x="6172" y="1168"/>
                </a:moveTo>
                <a:lnTo>
                  <a:pt x="5473" y="990"/>
                </a:lnTo>
                <a:lnTo>
                  <a:pt x="5880" y="1574"/>
                </a:lnTo>
                <a:lnTo>
                  <a:pt x="5981" y="1892"/>
                </a:lnTo>
                <a:lnTo>
                  <a:pt x="6007" y="1460"/>
                </a:lnTo>
                <a:lnTo>
                  <a:pt x="6172" y="1168"/>
                </a:lnTo>
                <a:close/>
              </a:path>
              <a:path w="53340" h="9525">
                <a:moveTo>
                  <a:pt x="6299" y="5181"/>
                </a:moveTo>
                <a:lnTo>
                  <a:pt x="5943" y="5537"/>
                </a:lnTo>
                <a:lnTo>
                  <a:pt x="6197" y="5613"/>
                </a:lnTo>
                <a:lnTo>
                  <a:pt x="6299" y="5181"/>
                </a:lnTo>
                <a:close/>
              </a:path>
              <a:path w="53340" h="9525">
                <a:moveTo>
                  <a:pt x="6464" y="3670"/>
                </a:moveTo>
                <a:lnTo>
                  <a:pt x="6172" y="4025"/>
                </a:lnTo>
                <a:lnTo>
                  <a:pt x="5765" y="4597"/>
                </a:lnTo>
                <a:lnTo>
                  <a:pt x="6464" y="4660"/>
                </a:lnTo>
                <a:lnTo>
                  <a:pt x="6464" y="3670"/>
                </a:lnTo>
                <a:close/>
              </a:path>
              <a:path w="53340" h="9525">
                <a:moveTo>
                  <a:pt x="6464" y="3327"/>
                </a:moveTo>
                <a:lnTo>
                  <a:pt x="5880" y="3378"/>
                </a:lnTo>
                <a:lnTo>
                  <a:pt x="5651" y="3606"/>
                </a:lnTo>
                <a:lnTo>
                  <a:pt x="6464" y="3327"/>
                </a:lnTo>
                <a:close/>
              </a:path>
              <a:path w="53340" h="9525">
                <a:moveTo>
                  <a:pt x="7162" y="584"/>
                </a:moveTo>
                <a:lnTo>
                  <a:pt x="6934" y="1054"/>
                </a:lnTo>
                <a:lnTo>
                  <a:pt x="7099" y="1206"/>
                </a:lnTo>
                <a:lnTo>
                  <a:pt x="7162" y="584"/>
                </a:lnTo>
                <a:close/>
              </a:path>
              <a:path w="53340" h="9525">
                <a:moveTo>
                  <a:pt x="7264" y="1384"/>
                </a:moveTo>
                <a:lnTo>
                  <a:pt x="7099" y="1206"/>
                </a:lnTo>
                <a:lnTo>
                  <a:pt x="7048" y="1574"/>
                </a:lnTo>
                <a:lnTo>
                  <a:pt x="7264" y="1384"/>
                </a:lnTo>
                <a:close/>
              </a:path>
              <a:path w="53340" h="9525">
                <a:moveTo>
                  <a:pt x="7289" y="5943"/>
                </a:moveTo>
                <a:lnTo>
                  <a:pt x="6197" y="5613"/>
                </a:lnTo>
                <a:lnTo>
                  <a:pt x="6235" y="6121"/>
                </a:lnTo>
                <a:lnTo>
                  <a:pt x="6578" y="6172"/>
                </a:lnTo>
                <a:lnTo>
                  <a:pt x="7289" y="5943"/>
                </a:lnTo>
                <a:close/>
              </a:path>
              <a:path w="53340" h="9525">
                <a:moveTo>
                  <a:pt x="8255" y="1384"/>
                </a:moveTo>
                <a:lnTo>
                  <a:pt x="7810" y="876"/>
                </a:lnTo>
                <a:lnTo>
                  <a:pt x="7264" y="1384"/>
                </a:lnTo>
                <a:lnTo>
                  <a:pt x="7454" y="1574"/>
                </a:lnTo>
                <a:lnTo>
                  <a:pt x="7454" y="1866"/>
                </a:lnTo>
                <a:lnTo>
                  <a:pt x="7162" y="2273"/>
                </a:lnTo>
                <a:lnTo>
                  <a:pt x="7696" y="1866"/>
                </a:lnTo>
                <a:lnTo>
                  <a:pt x="7861" y="1930"/>
                </a:lnTo>
                <a:lnTo>
                  <a:pt x="7861" y="2273"/>
                </a:lnTo>
                <a:lnTo>
                  <a:pt x="8051" y="1866"/>
                </a:lnTo>
                <a:lnTo>
                  <a:pt x="8191" y="1574"/>
                </a:lnTo>
                <a:lnTo>
                  <a:pt x="8255" y="1384"/>
                </a:lnTo>
                <a:close/>
              </a:path>
              <a:path w="53340" h="9525">
                <a:moveTo>
                  <a:pt x="8331" y="4660"/>
                </a:moveTo>
                <a:lnTo>
                  <a:pt x="7747" y="4660"/>
                </a:lnTo>
                <a:lnTo>
                  <a:pt x="7988" y="5181"/>
                </a:lnTo>
                <a:lnTo>
                  <a:pt x="7988" y="5473"/>
                </a:lnTo>
                <a:lnTo>
                  <a:pt x="8153" y="5245"/>
                </a:lnTo>
                <a:lnTo>
                  <a:pt x="8331" y="4660"/>
                </a:lnTo>
                <a:close/>
              </a:path>
              <a:path w="53340" h="9525">
                <a:moveTo>
                  <a:pt x="8559" y="1689"/>
                </a:moveTo>
                <a:lnTo>
                  <a:pt x="8394" y="2095"/>
                </a:lnTo>
                <a:lnTo>
                  <a:pt x="8394" y="2565"/>
                </a:lnTo>
                <a:lnTo>
                  <a:pt x="8559" y="1689"/>
                </a:lnTo>
                <a:close/>
              </a:path>
              <a:path w="53340" h="9525">
                <a:moveTo>
                  <a:pt x="9385" y="7683"/>
                </a:moveTo>
                <a:lnTo>
                  <a:pt x="9271" y="7162"/>
                </a:lnTo>
                <a:lnTo>
                  <a:pt x="8864" y="7569"/>
                </a:lnTo>
                <a:lnTo>
                  <a:pt x="9093" y="7861"/>
                </a:lnTo>
                <a:lnTo>
                  <a:pt x="9271" y="7683"/>
                </a:lnTo>
                <a:close/>
              </a:path>
              <a:path w="53340" h="9525">
                <a:moveTo>
                  <a:pt x="10223" y="3937"/>
                </a:moveTo>
                <a:lnTo>
                  <a:pt x="9969" y="3670"/>
                </a:lnTo>
                <a:lnTo>
                  <a:pt x="9969" y="4191"/>
                </a:lnTo>
                <a:lnTo>
                  <a:pt x="10223" y="3937"/>
                </a:lnTo>
                <a:close/>
              </a:path>
              <a:path w="53340" h="9525">
                <a:moveTo>
                  <a:pt x="10375" y="5765"/>
                </a:moveTo>
                <a:lnTo>
                  <a:pt x="10261" y="6286"/>
                </a:lnTo>
                <a:lnTo>
                  <a:pt x="10375" y="5765"/>
                </a:lnTo>
                <a:close/>
              </a:path>
              <a:path w="53340" h="9525">
                <a:moveTo>
                  <a:pt x="10782" y="6578"/>
                </a:moveTo>
                <a:lnTo>
                  <a:pt x="10668" y="6172"/>
                </a:lnTo>
                <a:lnTo>
                  <a:pt x="10375" y="6578"/>
                </a:lnTo>
                <a:lnTo>
                  <a:pt x="10782" y="6578"/>
                </a:lnTo>
                <a:close/>
              </a:path>
              <a:path w="53340" h="9525">
                <a:moveTo>
                  <a:pt x="10845" y="7226"/>
                </a:moveTo>
                <a:lnTo>
                  <a:pt x="10782" y="6985"/>
                </a:lnTo>
                <a:lnTo>
                  <a:pt x="10375" y="7162"/>
                </a:lnTo>
                <a:lnTo>
                  <a:pt x="10490" y="7340"/>
                </a:lnTo>
                <a:lnTo>
                  <a:pt x="10668" y="7277"/>
                </a:lnTo>
                <a:lnTo>
                  <a:pt x="10845" y="7226"/>
                </a:lnTo>
                <a:close/>
              </a:path>
              <a:path w="53340" h="9525">
                <a:moveTo>
                  <a:pt x="11366" y="7162"/>
                </a:moveTo>
                <a:lnTo>
                  <a:pt x="11074" y="6870"/>
                </a:lnTo>
                <a:lnTo>
                  <a:pt x="11366" y="7454"/>
                </a:lnTo>
                <a:lnTo>
                  <a:pt x="11366" y="7162"/>
                </a:lnTo>
                <a:close/>
              </a:path>
              <a:path w="53340" h="9525">
                <a:moveTo>
                  <a:pt x="11366" y="5765"/>
                </a:moveTo>
                <a:lnTo>
                  <a:pt x="11074" y="5765"/>
                </a:lnTo>
                <a:lnTo>
                  <a:pt x="10960" y="5537"/>
                </a:lnTo>
                <a:lnTo>
                  <a:pt x="11074" y="5359"/>
                </a:lnTo>
                <a:lnTo>
                  <a:pt x="10960" y="4660"/>
                </a:lnTo>
                <a:lnTo>
                  <a:pt x="10490" y="4889"/>
                </a:lnTo>
                <a:lnTo>
                  <a:pt x="11188" y="6286"/>
                </a:lnTo>
                <a:lnTo>
                  <a:pt x="11366" y="5765"/>
                </a:lnTo>
                <a:close/>
              </a:path>
              <a:path w="53340" h="9525">
                <a:moveTo>
                  <a:pt x="12357" y="3492"/>
                </a:moveTo>
                <a:lnTo>
                  <a:pt x="12128" y="3251"/>
                </a:lnTo>
                <a:lnTo>
                  <a:pt x="11772" y="3784"/>
                </a:lnTo>
                <a:lnTo>
                  <a:pt x="12357" y="3492"/>
                </a:lnTo>
                <a:close/>
              </a:path>
              <a:path w="53340" h="9525">
                <a:moveTo>
                  <a:pt x="13055" y="7747"/>
                </a:moveTo>
                <a:lnTo>
                  <a:pt x="12865" y="7518"/>
                </a:lnTo>
                <a:lnTo>
                  <a:pt x="12573" y="7162"/>
                </a:lnTo>
                <a:lnTo>
                  <a:pt x="12179" y="6756"/>
                </a:lnTo>
                <a:lnTo>
                  <a:pt x="11887" y="6756"/>
                </a:lnTo>
                <a:lnTo>
                  <a:pt x="12179" y="6985"/>
                </a:lnTo>
                <a:lnTo>
                  <a:pt x="11658" y="7277"/>
                </a:lnTo>
                <a:lnTo>
                  <a:pt x="12065" y="7162"/>
                </a:lnTo>
                <a:lnTo>
                  <a:pt x="12357" y="7835"/>
                </a:lnTo>
                <a:lnTo>
                  <a:pt x="12522" y="7518"/>
                </a:lnTo>
                <a:lnTo>
                  <a:pt x="12433" y="7835"/>
                </a:lnTo>
                <a:lnTo>
                  <a:pt x="13017" y="7835"/>
                </a:lnTo>
                <a:close/>
              </a:path>
              <a:path w="53340" h="9525">
                <a:moveTo>
                  <a:pt x="13055" y="1574"/>
                </a:moveTo>
                <a:lnTo>
                  <a:pt x="12179" y="2273"/>
                </a:lnTo>
                <a:lnTo>
                  <a:pt x="12700" y="2044"/>
                </a:lnTo>
                <a:lnTo>
                  <a:pt x="12407" y="2857"/>
                </a:lnTo>
                <a:lnTo>
                  <a:pt x="12877" y="2095"/>
                </a:lnTo>
                <a:lnTo>
                  <a:pt x="13055" y="1574"/>
                </a:lnTo>
                <a:close/>
              </a:path>
              <a:path w="53340" h="9525">
                <a:moveTo>
                  <a:pt x="13169" y="9080"/>
                </a:moveTo>
                <a:lnTo>
                  <a:pt x="12966" y="8610"/>
                </a:lnTo>
                <a:lnTo>
                  <a:pt x="12700" y="8737"/>
                </a:lnTo>
                <a:lnTo>
                  <a:pt x="13169" y="9080"/>
                </a:lnTo>
                <a:close/>
              </a:path>
              <a:path w="53340" h="9525">
                <a:moveTo>
                  <a:pt x="13462" y="8382"/>
                </a:moveTo>
                <a:lnTo>
                  <a:pt x="12877" y="8153"/>
                </a:lnTo>
                <a:lnTo>
                  <a:pt x="12954" y="7975"/>
                </a:lnTo>
                <a:lnTo>
                  <a:pt x="12407" y="7975"/>
                </a:lnTo>
                <a:lnTo>
                  <a:pt x="12268" y="7975"/>
                </a:lnTo>
                <a:lnTo>
                  <a:pt x="12179" y="8153"/>
                </a:lnTo>
                <a:lnTo>
                  <a:pt x="12522" y="8153"/>
                </a:lnTo>
                <a:lnTo>
                  <a:pt x="12585" y="8737"/>
                </a:lnTo>
                <a:lnTo>
                  <a:pt x="12763" y="8153"/>
                </a:lnTo>
                <a:lnTo>
                  <a:pt x="12966" y="8610"/>
                </a:lnTo>
                <a:lnTo>
                  <a:pt x="13462" y="8382"/>
                </a:lnTo>
                <a:close/>
              </a:path>
              <a:path w="53340" h="9525">
                <a:moveTo>
                  <a:pt x="13817" y="1981"/>
                </a:moveTo>
                <a:lnTo>
                  <a:pt x="12966" y="2197"/>
                </a:lnTo>
                <a:lnTo>
                  <a:pt x="13169" y="2679"/>
                </a:lnTo>
                <a:lnTo>
                  <a:pt x="13462" y="2679"/>
                </a:lnTo>
                <a:lnTo>
                  <a:pt x="13385" y="2197"/>
                </a:lnTo>
                <a:lnTo>
                  <a:pt x="13817" y="1981"/>
                </a:lnTo>
                <a:close/>
              </a:path>
              <a:path w="53340" h="9525">
                <a:moveTo>
                  <a:pt x="15151" y="6057"/>
                </a:moveTo>
                <a:lnTo>
                  <a:pt x="15036" y="5765"/>
                </a:lnTo>
                <a:lnTo>
                  <a:pt x="14973" y="5588"/>
                </a:lnTo>
                <a:lnTo>
                  <a:pt x="14681" y="5473"/>
                </a:lnTo>
                <a:lnTo>
                  <a:pt x="14109" y="5829"/>
                </a:lnTo>
                <a:lnTo>
                  <a:pt x="14922" y="5702"/>
                </a:lnTo>
                <a:lnTo>
                  <a:pt x="14566" y="6057"/>
                </a:lnTo>
                <a:lnTo>
                  <a:pt x="14401" y="6057"/>
                </a:lnTo>
                <a:lnTo>
                  <a:pt x="14338" y="6286"/>
                </a:lnTo>
                <a:lnTo>
                  <a:pt x="14274" y="6464"/>
                </a:lnTo>
                <a:lnTo>
                  <a:pt x="15151" y="6057"/>
                </a:lnTo>
                <a:close/>
              </a:path>
              <a:path w="53340" h="9525">
                <a:moveTo>
                  <a:pt x="15151" y="4724"/>
                </a:moveTo>
                <a:lnTo>
                  <a:pt x="15074" y="4470"/>
                </a:lnTo>
                <a:lnTo>
                  <a:pt x="14859" y="4775"/>
                </a:lnTo>
                <a:lnTo>
                  <a:pt x="15036" y="4838"/>
                </a:lnTo>
                <a:close/>
              </a:path>
              <a:path w="53340" h="9525">
                <a:moveTo>
                  <a:pt x="15265" y="4191"/>
                </a:moveTo>
                <a:lnTo>
                  <a:pt x="15036" y="4368"/>
                </a:lnTo>
                <a:lnTo>
                  <a:pt x="15265" y="4191"/>
                </a:lnTo>
                <a:close/>
              </a:path>
              <a:path w="53340" h="9525">
                <a:moveTo>
                  <a:pt x="15976" y="5702"/>
                </a:moveTo>
                <a:lnTo>
                  <a:pt x="15963" y="4889"/>
                </a:lnTo>
                <a:lnTo>
                  <a:pt x="15938" y="5588"/>
                </a:lnTo>
                <a:close/>
              </a:path>
              <a:path w="53340" h="9525">
                <a:moveTo>
                  <a:pt x="16154" y="6337"/>
                </a:moveTo>
                <a:lnTo>
                  <a:pt x="16052" y="5880"/>
                </a:lnTo>
                <a:lnTo>
                  <a:pt x="15976" y="5702"/>
                </a:lnTo>
                <a:lnTo>
                  <a:pt x="15684" y="6057"/>
                </a:lnTo>
                <a:lnTo>
                  <a:pt x="16154" y="6337"/>
                </a:lnTo>
                <a:close/>
              </a:path>
              <a:path w="53340" h="9525">
                <a:moveTo>
                  <a:pt x="16586" y="6057"/>
                </a:moveTo>
                <a:lnTo>
                  <a:pt x="16548" y="5588"/>
                </a:lnTo>
                <a:lnTo>
                  <a:pt x="16383" y="6464"/>
                </a:lnTo>
                <a:lnTo>
                  <a:pt x="16586" y="6057"/>
                </a:lnTo>
                <a:close/>
              </a:path>
              <a:path w="53340" h="9525">
                <a:moveTo>
                  <a:pt x="17424" y="7340"/>
                </a:moveTo>
                <a:lnTo>
                  <a:pt x="16662" y="7277"/>
                </a:lnTo>
                <a:lnTo>
                  <a:pt x="17081" y="6985"/>
                </a:lnTo>
                <a:lnTo>
                  <a:pt x="16954" y="6870"/>
                </a:lnTo>
                <a:lnTo>
                  <a:pt x="16205" y="6819"/>
                </a:lnTo>
                <a:lnTo>
                  <a:pt x="16370" y="6464"/>
                </a:lnTo>
                <a:lnTo>
                  <a:pt x="16154" y="6337"/>
                </a:lnTo>
                <a:lnTo>
                  <a:pt x="15684" y="6756"/>
                </a:lnTo>
                <a:lnTo>
                  <a:pt x="15392" y="6756"/>
                </a:lnTo>
                <a:lnTo>
                  <a:pt x="15214" y="6642"/>
                </a:lnTo>
                <a:lnTo>
                  <a:pt x="14973" y="6578"/>
                </a:lnTo>
                <a:lnTo>
                  <a:pt x="15265" y="7569"/>
                </a:lnTo>
                <a:lnTo>
                  <a:pt x="15151" y="7099"/>
                </a:lnTo>
                <a:lnTo>
                  <a:pt x="15392" y="6985"/>
                </a:lnTo>
                <a:lnTo>
                  <a:pt x="16383" y="6934"/>
                </a:lnTo>
                <a:lnTo>
                  <a:pt x="16433" y="7683"/>
                </a:lnTo>
                <a:lnTo>
                  <a:pt x="16954" y="8153"/>
                </a:lnTo>
                <a:lnTo>
                  <a:pt x="16725" y="7861"/>
                </a:lnTo>
                <a:lnTo>
                  <a:pt x="17424" y="7340"/>
                </a:lnTo>
                <a:close/>
              </a:path>
              <a:path w="53340" h="9525">
                <a:moveTo>
                  <a:pt x="21158" y="3962"/>
                </a:moveTo>
                <a:lnTo>
                  <a:pt x="20866" y="3962"/>
                </a:lnTo>
                <a:lnTo>
                  <a:pt x="20751" y="4368"/>
                </a:lnTo>
                <a:lnTo>
                  <a:pt x="21158" y="3962"/>
                </a:lnTo>
                <a:close/>
              </a:path>
              <a:path w="53340" h="9525">
                <a:moveTo>
                  <a:pt x="22263" y="2095"/>
                </a:moveTo>
                <a:lnTo>
                  <a:pt x="22148" y="1689"/>
                </a:lnTo>
                <a:lnTo>
                  <a:pt x="21856" y="1866"/>
                </a:lnTo>
                <a:lnTo>
                  <a:pt x="21628" y="1866"/>
                </a:lnTo>
                <a:lnTo>
                  <a:pt x="21450" y="1574"/>
                </a:lnTo>
                <a:lnTo>
                  <a:pt x="21564" y="2044"/>
                </a:lnTo>
                <a:lnTo>
                  <a:pt x="21907" y="2044"/>
                </a:lnTo>
                <a:lnTo>
                  <a:pt x="22263" y="2095"/>
                </a:lnTo>
                <a:close/>
              </a:path>
              <a:path w="53340" h="9525">
                <a:moveTo>
                  <a:pt x="22313" y="5422"/>
                </a:moveTo>
                <a:lnTo>
                  <a:pt x="22148" y="5359"/>
                </a:lnTo>
                <a:lnTo>
                  <a:pt x="22148" y="5588"/>
                </a:lnTo>
                <a:lnTo>
                  <a:pt x="22313" y="5422"/>
                </a:lnTo>
                <a:close/>
              </a:path>
              <a:path w="53340" h="9525">
                <a:moveTo>
                  <a:pt x="22555" y="5765"/>
                </a:moveTo>
                <a:lnTo>
                  <a:pt x="22491" y="5422"/>
                </a:lnTo>
                <a:lnTo>
                  <a:pt x="22440" y="5588"/>
                </a:lnTo>
                <a:lnTo>
                  <a:pt x="22555" y="5765"/>
                </a:lnTo>
                <a:close/>
              </a:path>
              <a:path w="53340" h="9525">
                <a:moveTo>
                  <a:pt x="22669" y="3784"/>
                </a:moveTo>
                <a:lnTo>
                  <a:pt x="22555" y="4775"/>
                </a:lnTo>
                <a:lnTo>
                  <a:pt x="22669" y="3784"/>
                </a:lnTo>
                <a:close/>
              </a:path>
              <a:path w="53340" h="9525">
                <a:moveTo>
                  <a:pt x="23914" y="8128"/>
                </a:moveTo>
                <a:lnTo>
                  <a:pt x="23545" y="7975"/>
                </a:lnTo>
                <a:lnTo>
                  <a:pt x="23901" y="8153"/>
                </a:lnTo>
                <a:close/>
              </a:path>
              <a:path w="53340" h="9525">
                <a:moveTo>
                  <a:pt x="24295" y="7632"/>
                </a:moveTo>
                <a:lnTo>
                  <a:pt x="24066" y="7454"/>
                </a:lnTo>
                <a:lnTo>
                  <a:pt x="24244" y="7797"/>
                </a:lnTo>
                <a:lnTo>
                  <a:pt x="24066" y="7975"/>
                </a:lnTo>
                <a:lnTo>
                  <a:pt x="23964" y="8153"/>
                </a:lnTo>
                <a:lnTo>
                  <a:pt x="24244" y="8267"/>
                </a:lnTo>
                <a:lnTo>
                  <a:pt x="24295" y="7632"/>
                </a:lnTo>
                <a:close/>
              </a:path>
              <a:path w="53340" h="9525">
                <a:moveTo>
                  <a:pt x="24650" y="5359"/>
                </a:moveTo>
                <a:lnTo>
                  <a:pt x="24485" y="5359"/>
                </a:lnTo>
                <a:lnTo>
                  <a:pt x="24485" y="5765"/>
                </a:lnTo>
                <a:lnTo>
                  <a:pt x="24650" y="5765"/>
                </a:lnTo>
                <a:lnTo>
                  <a:pt x="24650" y="5359"/>
                </a:lnTo>
                <a:close/>
              </a:path>
              <a:path w="53340" h="9525">
                <a:moveTo>
                  <a:pt x="24765" y="1689"/>
                </a:moveTo>
                <a:lnTo>
                  <a:pt x="24472" y="1104"/>
                </a:lnTo>
                <a:lnTo>
                  <a:pt x="24130" y="1346"/>
                </a:lnTo>
                <a:lnTo>
                  <a:pt x="24765" y="1689"/>
                </a:lnTo>
                <a:close/>
              </a:path>
              <a:path w="53340" h="9525">
                <a:moveTo>
                  <a:pt x="25006" y="647"/>
                </a:moveTo>
                <a:lnTo>
                  <a:pt x="24472" y="292"/>
                </a:lnTo>
                <a:lnTo>
                  <a:pt x="24066" y="1282"/>
                </a:lnTo>
                <a:lnTo>
                  <a:pt x="24358" y="1168"/>
                </a:lnTo>
                <a:lnTo>
                  <a:pt x="25006" y="647"/>
                </a:lnTo>
                <a:close/>
              </a:path>
              <a:path w="53340" h="9525">
                <a:moveTo>
                  <a:pt x="25184" y="1054"/>
                </a:moveTo>
                <a:lnTo>
                  <a:pt x="24942" y="1346"/>
                </a:lnTo>
                <a:lnTo>
                  <a:pt x="24765" y="1689"/>
                </a:lnTo>
                <a:lnTo>
                  <a:pt x="25120" y="1346"/>
                </a:lnTo>
                <a:lnTo>
                  <a:pt x="25184" y="1054"/>
                </a:lnTo>
                <a:close/>
              </a:path>
              <a:path w="53340" h="9525">
                <a:moveTo>
                  <a:pt x="25234" y="4483"/>
                </a:moveTo>
                <a:lnTo>
                  <a:pt x="25057" y="4076"/>
                </a:lnTo>
                <a:lnTo>
                  <a:pt x="24942" y="3378"/>
                </a:lnTo>
                <a:lnTo>
                  <a:pt x="24714" y="4191"/>
                </a:lnTo>
                <a:lnTo>
                  <a:pt x="24130" y="3441"/>
                </a:lnTo>
                <a:lnTo>
                  <a:pt x="24472" y="4191"/>
                </a:lnTo>
                <a:lnTo>
                  <a:pt x="24650" y="4660"/>
                </a:lnTo>
                <a:lnTo>
                  <a:pt x="24765" y="4483"/>
                </a:lnTo>
                <a:lnTo>
                  <a:pt x="25234" y="4483"/>
                </a:lnTo>
                <a:close/>
              </a:path>
              <a:path w="53340" h="9525">
                <a:moveTo>
                  <a:pt x="25349" y="6057"/>
                </a:moveTo>
                <a:lnTo>
                  <a:pt x="24942" y="6057"/>
                </a:lnTo>
                <a:lnTo>
                  <a:pt x="25184" y="6286"/>
                </a:lnTo>
                <a:lnTo>
                  <a:pt x="25349" y="6172"/>
                </a:lnTo>
                <a:close/>
              </a:path>
              <a:path w="53340" h="9525">
                <a:moveTo>
                  <a:pt x="25349" y="5588"/>
                </a:moveTo>
                <a:lnTo>
                  <a:pt x="25184" y="5181"/>
                </a:lnTo>
                <a:lnTo>
                  <a:pt x="25349" y="5765"/>
                </a:lnTo>
                <a:lnTo>
                  <a:pt x="25349" y="5588"/>
                </a:lnTo>
                <a:close/>
              </a:path>
              <a:path w="53340" h="9525">
                <a:moveTo>
                  <a:pt x="25463" y="2565"/>
                </a:moveTo>
                <a:lnTo>
                  <a:pt x="24765" y="1981"/>
                </a:lnTo>
                <a:lnTo>
                  <a:pt x="25057" y="2679"/>
                </a:lnTo>
                <a:lnTo>
                  <a:pt x="25463" y="2565"/>
                </a:lnTo>
                <a:close/>
              </a:path>
              <a:path w="53340" h="9525">
                <a:moveTo>
                  <a:pt x="25755" y="1282"/>
                </a:moveTo>
                <a:lnTo>
                  <a:pt x="25590" y="1282"/>
                </a:lnTo>
                <a:lnTo>
                  <a:pt x="25527" y="1524"/>
                </a:lnTo>
                <a:lnTo>
                  <a:pt x="25463" y="1689"/>
                </a:lnTo>
                <a:lnTo>
                  <a:pt x="25755" y="1689"/>
                </a:lnTo>
                <a:lnTo>
                  <a:pt x="25755" y="1282"/>
                </a:lnTo>
                <a:close/>
              </a:path>
              <a:path w="53340" h="9525">
                <a:moveTo>
                  <a:pt x="25882" y="3784"/>
                </a:moveTo>
                <a:lnTo>
                  <a:pt x="25641" y="3378"/>
                </a:lnTo>
                <a:lnTo>
                  <a:pt x="25463" y="3670"/>
                </a:lnTo>
                <a:lnTo>
                  <a:pt x="25882" y="3784"/>
                </a:lnTo>
                <a:close/>
              </a:path>
              <a:path w="53340" h="9525">
                <a:moveTo>
                  <a:pt x="26162" y="4660"/>
                </a:moveTo>
                <a:lnTo>
                  <a:pt x="25755" y="4660"/>
                </a:lnTo>
                <a:lnTo>
                  <a:pt x="25641" y="4889"/>
                </a:lnTo>
                <a:lnTo>
                  <a:pt x="26162" y="4660"/>
                </a:lnTo>
                <a:close/>
              </a:path>
              <a:path w="53340" h="9525">
                <a:moveTo>
                  <a:pt x="27559" y="7391"/>
                </a:moveTo>
                <a:lnTo>
                  <a:pt x="27279" y="7277"/>
                </a:lnTo>
                <a:lnTo>
                  <a:pt x="27165" y="6985"/>
                </a:lnTo>
                <a:lnTo>
                  <a:pt x="27038" y="7454"/>
                </a:lnTo>
                <a:lnTo>
                  <a:pt x="26860" y="7277"/>
                </a:lnTo>
                <a:lnTo>
                  <a:pt x="26860" y="8267"/>
                </a:lnTo>
                <a:lnTo>
                  <a:pt x="27101" y="8102"/>
                </a:lnTo>
                <a:lnTo>
                  <a:pt x="26924" y="7518"/>
                </a:lnTo>
                <a:lnTo>
                  <a:pt x="27444" y="7683"/>
                </a:lnTo>
                <a:lnTo>
                  <a:pt x="27559" y="7391"/>
                </a:lnTo>
                <a:close/>
              </a:path>
              <a:path w="53340" h="9525">
                <a:moveTo>
                  <a:pt x="28143" y="6565"/>
                </a:moveTo>
                <a:lnTo>
                  <a:pt x="27863" y="6870"/>
                </a:lnTo>
                <a:lnTo>
                  <a:pt x="28143" y="6934"/>
                </a:lnTo>
                <a:lnTo>
                  <a:pt x="28143" y="6565"/>
                </a:lnTo>
                <a:close/>
              </a:path>
              <a:path w="53340" h="9525">
                <a:moveTo>
                  <a:pt x="28321" y="6096"/>
                </a:moveTo>
                <a:lnTo>
                  <a:pt x="27914" y="6057"/>
                </a:lnTo>
                <a:lnTo>
                  <a:pt x="27825" y="5549"/>
                </a:lnTo>
                <a:lnTo>
                  <a:pt x="27444" y="6350"/>
                </a:lnTo>
                <a:lnTo>
                  <a:pt x="28321" y="6096"/>
                </a:lnTo>
                <a:close/>
              </a:path>
              <a:path w="53340" h="9525">
                <a:moveTo>
                  <a:pt x="28562" y="6286"/>
                </a:moveTo>
                <a:lnTo>
                  <a:pt x="28232" y="6946"/>
                </a:lnTo>
                <a:lnTo>
                  <a:pt x="28435" y="6985"/>
                </a:lnTo>
                <a:lnTo>
                  <a:pt x="28562" y="6286"/>
                </a:lnTo>
                <a:close/>
              </a:path>
              <a:path w="53340" h="9525">
                <a:moveTo>
                  <a:pt x="28676" y="5994"/>
                </a:moveTo>
                <a:lnTo>
                  <a:pt x="28460" y="6057"/>
                </a:lnTo>
                <a:lnTo>
                  <a:pt x="28270" y="6350"/>
                </a:lnTo>
                <a:lnTo>
                  <a:pt x="28143" y="6565"/>
                </a:lnTo>
                <a:lnTo>
                  <a:pt x="28613" y="6057"/>
                </a:lnTo>
                <a:close/>
              </a:path>
              <a:path w="53340" h="9525">
                <a:moveTo>
                  <a:pt x="29311" y="3492"/>
                </a:moveTo>
                <a:lnTo>
                  <a:pt x="28854" y="3149"/>
                </a:lnTo>
                <a:lnTo>
                  <a:pt x="28562" y="2794"/>
                </a:lnTo>
                <a:lnTo>
                  <a:pt x="29133" y="3962"/>
                </a:lnTo>
                <a:lnTo>
                  <a:pt x="29311" y="3492"/>
                </a:lnTo>
                <a:close/>
              </a:path>
              <a:path w="53340" h="9525">
                <a:moveTo>
                  <a:pt x="30073" y="5473"/>
                </a:moveTo>
                <a:lnTo>
                  <a:pt x="29895" y="5067"/>
                </a:lnTo>
                <a:lnTo>
                  <a:pt x="29895" y="4483"/>
                </a:lnTo>
                <a:lnTo>
                  <a:pt x="29667" y="4368"/>
                </a:lnTo>
                <a:lnTo>
                  <a:pt x="29552" y="5359"/>
                </a:lnTo>
                <a:lnTo>
                  <a:pt x="30073" y="5473"/>
                </a:lnTo>
                <a:close/>
              </a:path>
              <a:path w="53340" h="9525">
                <a:moveTo>
                  <a:pt x="30543" y="3962"/>
                </a:moveTo>
                <a:lnTo>
                  <a:pt x="30302" y="4025"/>
                </a:lnTo>
                <a:lnTo>
                  <a:pt x="30302" y="5130"/>
                </a:lnTo>
                <a:lnTo>
                  <a:pt x="30543" y="5359"/>
                </a:lnTo>
                <a:lnTo>
                  <a:pt x="30543" y="4419"/>
                </a:lnTo>
                <a:lnTo>
                  <a:pt x="30543" y="3962"/>
                </a:lnTo>
                <a:close/>
              </a:path>
              <a:path w="53340" h="9525">
                <a:moveTo>
                  <a:pt x="31242" y="6870"/>
                </a:moveTo>
                <a:lnTo>
                  <a:pt x="31064" y="6756"/>
                </a:lnTo>
                <a:lnTo>
                  <a:pt x="31000" y="6934"/>
                </a:lnTo>
                <a:lnTo>
                  <a:pt x="30772" y="6870"/>
                </a:lnTo>
                <a:lnTo>
                  <a:pt x="30543" y="6756"/>
                </a:lnTo>
                <a:lnTo>
                  <a:pt x="30302" y="6642"/>
                </a:lnTo>
                <a:lnTo>
                  <a:pt x="30365" y="6464"/>
                </a:lnTo>
                <a:lnTo>
                  <a:pt x="30073" y="6642"/>
                </a:lnTo>
                <a:lnTo>
                  <a:pt x="30416" y="7162"/>
                </a:lnTo>
                <a:lnTo>
                  <a:pt x="30365" y="6870"/>
                </a:lnTo>
                <a:lnTo>
                  <a:pt x="30657" y="7277"/>
                </a:lnTo>
                <a:lnTo>
                  <a:pt x="30949" y="6985"/>
                </a:lnTo>
                <a:lnTo>
                  <a:pt x="31242" y="6870"/>
                </a:lnTo>
                <a:close/>
              </a:path>
              <a:path w="53340" h="9525">
                <a:moveTo>
                  <a:pt x="31280" y="1663"/>
                </a:moveTo>
                <a:lnTo>
                  <a:pt x="30708" y="1231"/>
                </a:lnTo>
                <a:lnTo>
                  <a:pt x="30365" y="1574"/>
                </a:lnTo>
                <a:lnTo>
                  <a:pt x="30302" y="2044"/>
                </a:lnTo>
                <a:lnTo>
                  <a:pt x="29667" y="2044"/>
                </a:lnTo>
                <a:lnTo>
                  <a:pt x="30073" y="2565"/>
                </a:lnTo>
                <a:lnTo>
                  <a:pt x="30416" y="1866"/>
                </a:lnTo>
                <a:lnTo>
                  <a:pt x="30594" y="2679"/>
                </a:lnTo>
                <a:lnTo>
                  <a:pt x="30949" y="1981"/>
                </a:lnTo>
                <a:lnTo>
                  <a:pt x="31115" y="2044"/>
                </a:lnTo>
                <a:lnTo>
                  <a:pt x="31242" y="2095"/>
                </a:lnTo>
                <a:lnTo>
                  <a:pt x="31280" y="1663"/>
                </a:lnTo>
                <a:close/>
              </a:path>
              <a:path w="53340" h="9525">
                <a:moveTo>
                  <a:pt x="31356" y="2679"/>
                </a:moveTo>
                <a:lnTo>
                  <a:pt x="31242" y="3086"/>
                </a:lnTo>
                <a:lnTo>
                  <a:pt x="31356" y="2679"/>
                </a:lnTo>
                <a:close/>
              </a:path>
              <a:path w="53340" h="9525">
                <a:moveTo>
                  <a:pt x="31419" y="4013"/>
                </a:moveTo>
                <a:lnTo>
                  <a:pt x="31203" y="3784"/>
                </a:lnTo>
                <a:lnTo>
                  <a:pt x="31115" y="3606"/>
                </a:lnTo>
                <a:lnTo>
                  <a:pt x="30772" y="3784"/>
                </a:lnTo>
                <a:lnTo>
                  <a:pt x="30543" y="4419"/>
                </a:lnTo>
                <a:lnTo>
                  <a:pt x="31419" y="4013"/>
                </a:lnTo>
                <a:close/>
              </a:path>
              <a:path w="53340" h="9525">
                <a:moveTo>
                  <a:pt x="31470" y="6172"/>
                </a:moveTo>
                <a:lnTo>
                  <a:pt x="31242" y="5473"/>
                </a:lnTo>
                <a:lnTo>
                  <a:pt x="31356" y="6286"/>
                </a:lnTo>
                <a:close/>
              </a:path>
              <a:path w="53340" h="9525">
                <a:moveTo>
                  <a:pt x="31648" y="4191"/>
                </a:moveTo>
                <a:lnTo>
                  <a:pt x="31521" y="4089"/>
                </a:lnTo>
                <a:lnTo>
                  <a:pt x="31356" y="4368"/>
                </a:lnTo>
                <a:lnTo>
                  <a:pt x="31470" y="4191"/>
                </a:lnTo>
                <a:lnTo>
                  <a:pt x="31648" y="4191"/>
                </a:lnTo>
                <a:close/>
              </a:path>
              <a:path w="53340" h="9525">
                <a:moveTo>
                  <a:pt x="32042" y="2895"/>
                </a:moveTo>
                <a:lnTo>
                  <a:pt x="31991" y="2667"/>
                </a:lnTo>
                <a:lnTo>
                  <a:pt x="31762" y="2743"/>
                </a:lnTo>
                <a:lnTo>
                  <a:pt x="32042" y="2895"/>
                </a:lnTo>
                <a:close/>
              </a:path>
              <a:path w="53340" h="9525">
                <a:moveTo>
                  <a:pt x="32118" y="3378"/>
                </a:moveTo>
                <a:lnTo>
                  <a:pt x="31889" y="3327"/>
                </a:lnTo>
                <a:lnTo>
                  <a:pt x="31927" y="3111"/>
                </a:lnTo>
                <a:lnTo>
                  <a:pt x="31648" y="3263"/>
                </a:lnTo>
                <a:lnTo>
                  <a:pt x="31940" y="4076"/>
                </a:lnTo>
                <a:lnTo>
                  <a:pt x="31940" y="3784"/>
                </a:lnTo>
                <a:lnTo>
                  <a:pt x="32118" y="3378"/>
                </a:lnTo>
                <a:close/>
              </a:path>
              <a:path w="53340" h="9525">
                <a:moveTo>
                  <a:pt x="32169" y="2971"/>
                </a:moveTo>
                <a:lnTo>
                  <a:pt x="32042" y="2895"/>
                </a:lnTo>
                <a:lnTo>
                  <a:pt x="31927" y="3111"/>
                </a:lnTo>
                <a:lnTo>
                  <a:pt x="32169" y="2971"/>
                </a:lnTo>
                <a:close/>
              </a:path>
              <a:path w="53340" h="9525">
                <a:moveTo>
                  <a:pt x="32524" y="2501"/>
                </a:moveTo>
                <a:lnTo>
                  <a:pt x="31940" y="2387"/>
                </a:lnTo>
                <a:lnTo>
                  <a:pt x="31991" y="2667"/>
                </a:lnTo>
                <a:lnTo>
                  <a:pt x="32524" y="2501"/>
                </a:lnTo>
                <a:close/>
              </a:path>
              <a:path w="53340" h="9525">
                <a:moveTo>
                  <a:pt x="32702" y="6286"/>
                </a:moveTo>
                <a:lnTo>
                  <a:pt x="32461" y="6286"/>
                </a:lnTo>
                <a:lnTo>
                  <a:pt x="32461" y="6985"/>
                </a:lnTo>
                <a:lnTo>
                  <a:pt x="32639" y="6870"/>
                </a:lnTo>
                <a:lnTo>
                  <a:pt x="32575" y="6705"/>
                </a:lnTo>
                <a:lnTo>
                  <a:pt x="32702" y="6286"/>
                </a:lnTo>
                <a:close/>
              </a:path>
              <a:path w="53340" h="9525">
                <a:moveTo>
                  <a:pt x="34150" y="5067"/>
                </a:moveTo>
                <a:lnTo>
                  <a:pt x="34150" y="5473"/>
                </a:lnTo>
                <a:lnTo>
                  <a:pt x="34150" y="5067"/>
                </a:lnTo>
                <a:close/>
              </a:path>
              <a:path w="53340" h="9525">
                <a:moveTo>
                  <a:pt x="35140" y="4775"/>
                </a:moveTo>
                <a:lnTo>
                  <a:pt x="34848" y="4775"/>
                </a:lnTo>
                <a:lnTo>
                  <a:pt x="34963" y="5359"/>
                </a:lnTo>
                <a:lnTo>
                  <a:pt x="34912" y="5067"/>
                </a:lnTo>
                <a:lnTo>
                  <a:pt x="35140" y="5003"/>
                </a:lnTo>
                <a:lnTo>
                  <a:pt x="35140" y="4775"/>
                </a:lnTo>
                <a:close/>
              </a:path>
              <a:path w="53340" h="9525">
                <a:moveTo>
                  <a:pt x="36017" y="4546"/>
                </a:moveTo>
                <a:lnTo>
                  <a:pt x="35839" y="4483"/>
                </a:lnTo>
                <a:lnTo>
                  <a:pt x="35661" y="4889"/>
                </a:lnTo>
                <a:lnTo>
                  <a:pt x="35953" y="4889"/>
                </a:lnTo>
                <a:lnTo>
                  <a:pt x="36017" y="4546"/>
                </a:lnTo>
                <a:close/>
              </a:path>
              <a:path w="53340" h="9525">
                <a:moveTo>
                  <a:pt x="39039" y="7823"/>
                </a:moveTo>
                <a:lnTo>
                  <a:pt x="38760" y="7861"/>
                </a:lnTo>
                <a:lnTo>
                  <a:pt x="38925" y="7861"/>
                </a:lnTo>
                <a:close/>
              </a:path>
              <a:path w="53340" h="9525">
                <a:moveTo>
                  <a:pt x="39344" y="7277"/>
                </a:moveTo>
                <a:lnTo>
                  <a:pt x="38811" y="7099"/>
                </a:lnTo>
                <a:lnTo>
                  <a:pt x="39166" y="7696"/>
                </a:lnTo>
                <a:lnTo>
                  <a:pt x="39281" y="7518"/>
                </a:lnTo>
                <a:lnTo>
                  <a:pt x="39344" y="7277"/>
                </a:lnTo>
                <a:close/>
              </a:path>
              <a:path w="53340" h="9525">
                <a:moveTo>
                  <a:pt x="41338" y="7366"/>
                </a:moveTo>
                <a:lnTo>
                  <a:pt x="40855" y="7162"/>
                </a:lnTo>
                <a:lnTo>
                  <a:pt x="41338" y="7366"/>
                </a:lnTo>
                <a:close/>
              </a:path>
              <a:path w="53340" h="9525">
                <a:moveTo>
                  <a:pt x="41554" y="8153"/>
                </a:moveTo>
                <a:lnTo>
                  <a:pt x="41402" y="7632"/>
                </a:lnTo>
                <a:lnTo>
                  <a:pt x="40500" y="8674"/>
                </a:lnTo>
                <a:lnTo>
                  <a:pt x="41554" y="8153"/>
                </a:lnTo>
                <a:close/>
              </a:path>
              <a:path w="53340" h="9525">
                <a:moveTo>
                  <a:pt x="41554" y="7454"/>
                </a:moveTo>
                <a:lnTo>
                  <a:pt x="41338" y="7366"/>
                </a:lnTo>
                <a:lnTo>
                  <a:pt x="41402" y="7632"/>
                </a:lnTo>
                <a:lnTo>
                  <a:pt x="41554" y="7454"/>
                </a:lnTo>
                <a:close/>
              </a:path>
              <a:path w="53340" h="9525">
                <a:moveTo>
                  <a:pt x="41897" y="8153"/>
                </a:moveTo>
                <a:lnTo>
                  <a:pt x="41732" y="7975"/>
                </a:lnTo>
                <a:lnTo>
                  <a:pt x="41554" y="8153"/>
                </a:lnTo>
                <a:lnTo>
                  <a:pt x="41846" y="8267"/>
                </a:lnTo>
                <a:close/>
              </a:path>
              <a:path w="53340" h="9525">
                <a:moveTo>
                  <a:pt x="42430" y="177"/>
                </a:moveTo>
                <a:lnTo>
                  <a:pt x="42252" y="0"/>
                </a:lnTo>
                <a:lnTo>
                  <a:pt x="42138" y="584"/>
                </a:lnTo>
                <a:lnTo>
                  <a:pt x="42430" y="292"/>
                </a:lnTo>
                <a:close/>
              </a:path>
              <a:path w="53340" h="9525">
                <a:moveTo>
                  <a:pt x="43014" y="939"/>
                </a:moveTo>
                <a:lnTo>
                  <a:pt x="42545" y="990"/>
                </a:lnTo>
                <a:lnTo>
                  <a:pt x="42951" y="1689"/>
                </a:lnTo>
                <a:lnTo>
                  <a:pt x="42837" y="1397"/>
                </a:lnTo>
                <a:lnTo>
                  <a:pt x="43014" y="939"/>
                </a:lnTo>
                <a:close/>
              </a:path>
              <a:path w="53340" h="9525">
                <a:moveTo>
                  <a:pt x="44589" y="5943"/>
                </a:moveTo>
                <a:lnTo>
                  <a:pt x="44005" y="6057"/>
                </a:lnTo>
                <a:lnTo>
                  <a:pt x="43649" y="5880"/>
                </a:lnTo>
                <a:lnTo>
                  <a:pt x="43599" y="6235"/>
                </a:lnTo>
                <a:lnTo>
                  <a:pt x="44005" y="6527"/>
                </a:lnTo>
                <a:lnTo>
                  <a:pt x="43535" y="6756"/>
                </a:lnTo>
                <a:lnTo>
                  <a:pt x="44348" y="6578"/>
                </a:lnTo>
                <a:lnTo>
                  <a:pt x="44589" y="5943"/>
                </a:lnTo>
                <a:close/>
              </a:path>
              <a:path w="53340" h="9525">
                <a:moveTo>
                  <a:pt x="44932" y="5067"/>
                </a:moveTo>
                <a:lnTo>
                  <a:pt x="44640" y="4889"/>
                </a:lnTo>
                <a:lnTo>
                  <a:pt x="44932" y="5181"/>
                </a:lnTo>
                <a:close/>
              </a:path>
              <a:path w="53340" h="9525">
                <a:moveTo>
                  <a:pt x="46329" y="4076"/>
                </a:moveTo>
                <a:lnTo>
                  <a:pt x="46151" y="4076"/>
                </a:lnTo>
                <a:lnTo>
                  <a:pt x="46304" y="4165"/>
                </a:lnTo>
                <a:close/>
              </a:path>
              <a:path w="53340" h="9525">
                <a:moveTo>
                  <a:pt x="46405" y="4559"/>
                </a:moveTo>
                <a:lnTo>
                  <a:pt x="45516" y="4724"/>
                </a:lnTo>
                <a:lnTo>
                  <a:pt x="46151" y="4660"/>
                </a:lnTo>
                <a:lnTo>
                  <a:pt x="46405" y="4559"/>
                </a:lnTo>
                <a:close/>
              </a:path>
              <a:path w="53340" h="9525">
                <a:moveTo>
                  <a:pt x="46799" y="4483"/>
                </a:moveTo>
                <a:lnTo>
                  <a:pt x="46304" y="4165"/>
                </a:lnTo>
                <a:lnTo>
                  <a:pt x="46418" y="4483"/>
                </a:lnTo>
                <a:lnTo>
                  <a:pt x="46799" y="4483"/>
                </a:lnTo>
                <a:close/>
              </a:path>
              <a:path w="53340" h="9525">
                <a:moveTo>
                  <a:pt x="47358" y="4610"/>
                </a:moveTo>
                <a:lnTo>
                  <a:pt x="47205" y="4191"/>
                </a:lnTo>
                <a:lnTo>
                  <a:pt x="46799" y="4775"/>
                </a:lnTo>
                <a:lnTo>
                  <a:pt x="46621" y="4775"/>
                </a:lnTo>
                <a:lnTo>
                  <a:pt x="47028" y="4660"/>
                </a:lnTo>
                <a:lnTo>
                  <a:pt x="47358" y="4610"/>
                </a:lnTo>
                <a:close/>
              </a:path>
              <a:path w="53340" h="9525">
                <a:moveTo>
                  <a:pt x="49949" y="3263"/>
                </a:moveTo>
                <a:lnTo>
                  <a:pt x="49771" y="2908"/>
                </a:lnTo>
                <a:lnTo>
                  <a:pt x="49542" y="2971"/>
                </a:lnTo>
                <a:lnTo>
                  <a:pt x="48958" y="3086"/>
                </a:lnTo>
                <a:lnTo>
                  <a:pt x="48958" y="1574"/>
                </a:lnTo>
                <a:lnTo>
                  <a:pt x="48831" y="3492"/>
                </a:lnTo>
                <a:lnTo>
                  <a:pt x="48666" y="3441"/>
                </a:lnTo>
                <a:lnTo>
                  <a:pt x="48717" y="3263"/>
                </a:lnTo>
                <a:lnTo>
                  <a:pt x="48717" y="3086"/>
                </a:lnTo>
                <a:lnTo>
                  <a:pt x="48552" y="3962"/>
                </a:lnTo>
                <a:lnTo>
                  <a:pt x="49415" y="3086"/>
                </a:lnTo>
                <a:lnTo>
                  <a:pt x="49123" y="3962"/>
                </a:lnTo>
                <a:lnTo>
                  <a:pt x="49949" y="3263"/>
                </a:lnTo>
                <a:close/>
              </a:path>
              <a:path w="53340" h="9525">
                <a:moveTo>
                  <a:pt x="50126" y="4191"/>
                </a:moveTo>
                <a:lnTo>
                  <a:pt x="49834" y="3962"/>
                </a:lnTo>
                <a:lnTo>
                  <a:pt x="49771" y="4305"/>
                </a:lnTo>
                <a:lnTo>
                  <a:pt x="49949" y="4368"/>
                </a:lnTo>
                <a:lnTo>
                  <a:pt x="49999" y="4191"/>
                </a:lnTo>
                <a:lnTo>
                  <a:pt x="50126" y="4191"/>
                </a:lnTo>
                <a:close/>
              </a:path>
              <a:path w="53340" h="9525">
                <a:moveTo>
                  <a:pt x="50495" y="2120"/>
                </a:moveTo>
                <a:lnTo>
                  <a:pt x="50469" y="1981"/>
                </a:lnTo>
                <a:lnTo>
                  <a:pt x="50431" y="1689"/>
                </a:lnTo>
                <a:lnTo>
                  <a:pt x="50355" y="1168"/>
                </a:lnTo>
                <a:lnTo>
                  <a:pt x="50126" y="1168"/>
                </a:lnTo>
                <a:lnTo>
                  <a:pt x="50241" y="1689"/>
                </a:lnTo>
                <a:lnTo>
                  <a:pt x="49834" y="1574"/>
                </a:lnTo>
                <a:lnTo>
                  <a:pt x="49631" y="1168"/>
                </a:lnTo>
                <a:lnTo>
                  <a:pt x="49542" y="876"/>
                </a:lnTo>
                <a:lnTo>
                  <a:pt x="49834" y="2273"/>
                </a:lnTo>
                <a:lnTo>
                  <a:pt x="50126" y="1981"/>
                </a:lnTo>
                <a:lnTo>
                  <a:pt x="50495" y="2120"/>
                </a:lnTo>
                <a:close/>
              </a:path>
              <a:path w="53340" h="9525">
                <a:moveTo>
                  <a:pt x="50533" y="2387"/>
                </a:moveTo>
                <a:lnTo>
                  <a:pt x="49771" y="2451"/>
                </a:lnTo>
                <a:lnTo>
                  <a:pt x="50126" y="2971"/>
                </a:lnTo>
                <a:lnTo>
                  <a:pt x="50406" y="2971"/>
                </a:lnTo>
                <a:lnTo>
                  <a:pt x="50241" y="2679"/>
                </a:lnTo>
                <a:lnTo>
                  <a:pt x="50355" y="2387"/>
                </a:lnTo>
                <a:lnTo>
                  <a:pt x="50533" y="2387"/>
                </a:lnTo>
                <a:close/>
              </a:path>
              <a:path w="53340" h="9525">
                <a:moveTo>
                  <a:pt x="50800" y="2971"/>
                </a:moveTo>
                <a:lnTo>
                  <a:pt x="50406" y="2971"/>
                </a:lnTo>
                <a:lnTo>
                  <a:pt x="50533" y="3086"/>
                </a:lnTo>
                <a:lnTo>
                  <a:pt x="50800" y="2971"/>
                </a:lnTo>
                <a:close/>
              </a:path>
              <a:path w="53340" h="9525">
                <a:moveTo>
                  <a:pt x="50825" y="3962"/>
                </a:moveTo>
                <a:lnTo>
                  <a:pt x="50698" y="3962"/>
                </a:lnTo>
                <a:lnTo>
                  <a:pt x="50533" y="3784"/>
                </a:lnTo>
                <a:lnTo>
                  <a:pt x="50126" y="4191"/>
                </a:lnTo>
                <a:lnTo>
                  <a:pt x="50355" y="4191"/>
                </a:lnTo>
                <a:lnTo>
                  <a:pt x="50546" y="4305"/>
                </a:lnTo>
                <a:lnTo>
                  <a:pt x="50647" y="4889"/>
                </a:lnTo>
                <a:lnTo>
                  <a:pt x="50825" y="4889"/>
                </a:lnTo>
                <a:lnTo>
                  <a:pt x="50825" y="4076"/>
                </a:lnTo>
                <a:close/>
              </a:path>
              <a:path w="53340" h="9525">
                <a:moveTo>
                  <a:pt x="50876" y="2273"/>
                </a:moveTo>
                <a:lnTo>
                  <a:pt x="50495" y="2120"/>
                </a:lnTo>
                <a:lnTo>
                  <a:pt x="50520" y="2336"/>
                </a:lnTo>
                <a:lnTo>
                  <a:pt x="50876" y="2273"/>
                </a:lnTo>
                <a:close/>
              </a:path>
              <a:path w="53340" h="9525">
                <a:moveTo>
                  <a:pt x="51523" y="990"/>
                </a:moveTo>
                <a:lnTo>
                  <a:pt x="50698" y="812"/>
                </a:lnTo>
                <a:lnTo>
                  <a:pt x="51028" y="1485"/>
                </a:lnTo>
                <a:lnTo>
                  <a:pt x="51231" y="1397"/>
                </a:lnTo>
                <a:lnTo>
                  <a:pt x="50825" y="990"/>
                </a:lnTo>
                <a:lnTo>
                  <a:pt x="51523" y="990"/>
                </a:lnTo>
                <a:close/>
              </a:path>
              <a:path w="53340" h="9525">
                <a:moveTo>
                  <a:pt x="51600" y="2552"/>
                </a:moveTo>
                <a:lnTo>
                  <a:pt x="51523" y="1689"/>
                </a:lnTo>
                <a:lnTo>
                  <a:pt x="51231" y="1866"/>
                </a:lnTo>
                <a:lnTo>
                  <a:pt x="51600" y="2552"/>
                </a:lnTo>
                <a:close/>
              </a:path>
              <a:path w="53340" h="9525">
                <a:moveTo>
                  <a:pt x="51638" y="2971"/>
                </a:moveTo>
                <a:lnTo>
                  <a:pt x="51612" y="2679"/>
                </a:lnTo>
                <a:lnTo>
                  <a:pt x="51130" y="2336"/>
                </a:lnTo>
                <a:lnTo>
                  <a:pt x="51028" y="1485"/>
                </a:lnTo>
                <a:lnTo>
                  <a:pt x="50939" y="2908"/>
                </a:lnTo>
                <a:lnTo>
                  <a:pt x="50800" y="2971"/>
                </a:lnTo>
                <a:lnTo>
                  <a:pt x="51638" y="2971"/>
                </a:lnTo>
                <a:close/>
              </a:path>
              <a:path w="53340" h="9525">
                <a:moveTo>
                  <a:pt x="53263" y="1511"/>
                </a:moveTo>
                <a:lnTo>
                  <a:pt x="53035" y="1397"/>
                </a:lnTo>
                <a:lnTo>
                  <a:pt x="53035" y="1689"/>
                </a:lnTo>
                <a:lnTo>
                  <a:pt x="5326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74152" y="5406999"/>
            <a:ext cx="71120" cy="17145"/>
          </a:xfrm>
          <a:custGeom>
            <a:avLst/>
            <a:gdLst/>
            <a:ahLst/>
            <a:cxnLst/>
            <a:rect l="l" t="t" r="r" b="b"/>
            <a:pathLst>
              <a:path w="71120" h="17145">
                <a:moveTo>
                  <a:pt x="469" y="10287"/>
                </a:moveTo>
                <a:lnTo>
                  <a:pt x="177" y="10477"/>
                </a:lnTo>
                <a:lnTo>
                  <a:pt x="469" y="10477"/>
                </a:lnTo>
                <a:lnTo>
                  <a:pt x="469" y="10287"/>
                </a:lnTo>
                <a:close/>
              </a:path>
              <a:path w="71120" h="17145">
                <a:moveTo>
                  <a:pt x="469" y="10134"/>
                </a:moveTo>
                <a:lnTo>
                  <a:pt x="406" y="9842"/>
                </a:lnTo>
                <a:lnTo>
                  <a:pt x="63" y="9779"/>
                </a:lnTo>
                <a:lnTo>
                  <a:pt x="0" y="10020"/>
                </a:lnTo>
                <a:lnTo>
                  <a:pt x="469" y="10172"/>
                </a:lnTo>
                <a:close/>
              </a:path>
              <a:path w="71120" h="17145">
                <a:moveTo>
                  <a:pt x="1866" y="10020"/>
                </a:moveTo>
                <a:lnTo>
                  <a:pt x="1460" y="10020"/>
                </a:lnTo>
                <a:lnTo>
                  <a:pt x="1866" y="10198"/>
                </a:lnTo>
                <a:lnTo>
                  <a:pt x="1866" y="10020"/>
                </a:lnTo>
                <a:close/>
              </a:path>
              <a:path w="71120" h="17145">
                <a:moveTo>
                  <a:pt x="8039" y="10020"/>
                </a:moveTo>
                <a:lnTo>
                  <a:pt x="7988" y="9321"/>
                </a:lnTo>
                <a:lnTo>
                  <a:pt x="7581" y="9080"/>
                </a:lnTo>
                <a:lnTo>
                  <a:pt x="7175" y="9613"/>
                </a:lnTo>
                <a:lnTo>
                  <a:pt x="7061" y="9486"/>
                </a:lnTo>
                <a:lnTo>
                  <a:pt x="7061" y="10198"/>
                </a:lnTo>
                <a:lnTo>
                  <a:pt x="7454" y="9906"/>
                </a:lnTo>
                <a:lnTo>
                  <a:pt x="7632" y="10426"/>
                </a:lnTo>
                <a:lnTo>
                  <a:pt x="8039" y="10020"/>
                </a:lnTo>
                <a:close/>
              </a:path>
              <a:path w="71120" h="17145">
                <a:moveTo>
                  <a:pt x="14859" y="9283"/>
                </a:moveTo>
                <a:lnTo>
                  <a:pt x="14693" y="9258"/>
                </a:lnTo>
                <a:lnTo>
                  <a:pt x="14859" y="9283"/>
                </a:lnTo>
                <a:close/>
              </a:path>
              <a:path w="71120" h="17145">
                <a:moveTo>
                  <a:pt x="15151" y="3200"/>
                </a:moveTo>
                <a:lnTo>
                  <a:pt x="14808" y="3086"/>
                </a:lnTo>
                <a:lnTo>
                  <a:pt x="14986" y="3378"/>
                </a:lnTo>
                <a:lnTo>
                  <a:pt x="14744" y="3492"/>
                </a:lnTo>
                <a:lnTo>
                  <a:pt x="15151" y="3492"/>
                </a:lnTo>
                <a:lnTo>
                  <a:pt x="15151" y="3200"/>
                </a:lnTo>
                <a:close/>
              </a:path>
              <a:path w="71120" h="17145">
                <a:moveTo>
                  <a:pt x="15163" y="9309"/>
                </a:moveTo>
                <a:lnTo>
                  <a:pt x="14935" y="9283"/>
                </a:lnTo>
                <a:lnTo>
                  <a:pt x="15036" y="9486"/>
                </a:lnTo>
                <a:lnTo>
                  <a:pt x="15151" y="9613"/>
                </a:lnTo>
                <a:lnTo>
                  <a:pt x="15163" y="9309"/>
                </a:lnTo>
                <a:close/>
              </a:path>
              <a:path w="71120" h="17145">
                <a:moveTo>
                  <a:pt x="15392" y="8966"/>
                </a:moveTo>
                <a:lnTo>
                  <a:pt x="15113" y="8737"/>
                </a:lnTo>
                <a:lnTo>
                  <a:pt x="14859" y="8788"/>
                </a:lnTo>
                <a:lnTo>
                  <a:pt x="15036" y="8915"/>
                </a:lnTo>
                <a:lnTo>
                  <a:pt x="15201" y="9296"/>
                </a:lnTo>
                <a:lnTo>
                  <a:pt x="15392" y="8966"/>
                </a:lnTo>
                <a:close/>
              </a:path>
              <a:path w="71120" h="17145">
                <a:moveTo>
                  <a:pt x="15557" y="9080"/>
                </a:moveTo>
                <a:lnTo>
                  <a:pt x="15417" y="8966"/>
                </a:lnTo>
                <a:lnTo>
                  <a:pt x="15557" y="9080"/>
                </a:lnTo>
                <a:close/>
              </a:path>
              <a:path w="71120" h="17145">
                <a:moveTo>
                  <a:pt x="15557" y="8623"/>
                </a:moveTo>
                <a:lnTo>
                  <a:pt x="15036" y="8674"/>
                </a:lnTo>
                <a:lnTo>
                  <a:pt x="15557" y="8623"/>
                </a:lnTo>
                <a:close/>
              </a:path>
              <a:path w="71120" h="17145">
                <a:moveTo>
                  <a:pt x="16141" y="3314"/>
                </a:moveTo>
                <a:lnTo>
                  <a:pt x="15862" y="3035"/>
                </a:lnTo>
                <a:lnTo>
                  <a:pt x="15862" y="3314"/>
                </a:lnTo>
                <a:lnTo>
                  <a:pt x="16141" y="3314"/>
                </a:lnTo>
                <a:close/>
              </a:path>
              <a:path w="71120" h="17145">
                <a:moveTo>
                  <a:pt x="16840" y="9486"/>
                </a:moveTo>
                <a:lnTo>
                  <a:pt x="16675" y="9486"/>
                </a:lnTo>
                <a:lnTo>
                  <a:pt x="16675" y="10198"/>
                </a:lnTo>
                <a:lnTo>
                  <a:pt x="16840" y="10198"/>
                </a:lnTo>
                <a:lnTo>
                  <a:pt x="16840" y="9486"/>
                </a:lnTo>
                <a:close/>
              </a:path>
              <a:path w="71120" h="17145">
                <a:moveTo>
                  <a:pt x="17157" y="8788"/>
                </a:moveTo>
                <a:lnTo>
                  <a:pt x="17132" y="8623"/>
                </a:lnTo>
                <a:lnTo>
                  <a:pt x="16840" y="8915"/>
                </a:lnTo>
                <a:lnTo>
                  <a:pt x="16840" y="9372"/>
                </a:lnTo>
                <a:lnTo>
                  <a:pt x="17157" y="8788"/>
                </a:lnTo>
                <a:close/>
              </a:path>
              <a:path w="71120" h="17145">
                <a:moveTo>
                  <a:pt x="18072" y="9779"/>
                </a:moveTo>
                <a:lnTo>
                  <a:pt x="17665" y="9194"/>
                </a:lnTo>
                <a:lnTo>
                  <a:pt x="17957" y="9906"/>
                </a:lnTo>
                <a:lnTo>
                  <a:pt x="18072" y="9779"/>
                </a:lnTo>
                <a:close/>
              </a:path>
              <a:path w="71120" h="17145">
                <a:moveTo>
                  <a:pt x="19151" y="914"/>
                </a:moveTo>
                <a:lnTo>
                  <a:pt x="18770" y="1574"/>
                </a:lnTo>
                <a:lnTo>
                  <a:pt x="19151" y="914"/>
                </a:lnTo>
                <a:close/>
              </a:path>
              <a:path w="71120" h="17145">
                <a:moveTo>
                  <a:pt x="19646" y="1397"/>
                </a:moveTo>
                <a:lnTo>
                  <a:pt x="19240" y="990"/>
                </a:lnTo>
                <a:lnTo>
                  <a:pt x="19240" y="1511"/>
                </a:lnTo>
                <a:lnTo>
                  <a:pt x="19291" y="1346"/>
                </a:lnTo>
                <a:lnTo>
                  <a:pt x="19469" y="1397"/>
                </a:lnTo>
                <a:lnTo>
                  <a:pt x="19646" y="1397"/>
                </a:lnTo>
                <a:close/>
              </a:path>
              <a:path w="71120" h="17145">
                <a:moveTo>
                  <a:pt x="20345" y="1511"/>
                </a:moveTo>
                <a:lnTo>
                  <a:pt x="20116" y="1219"/>
                </a:lnTo>
                <a:lnTo>
                  <a:pt x="20281" y="1168"/>
                </a:lnTo>
                <a:lnTo>
                  <a:pt x="19939" y="1104"/>
                </a:lnTo>
                <a:lnTo>
                  <a:pt x="19939" y="1511"/>
                </a:lnTo>
                <a:lnTo>
                  <a:pt x="20345" y="1511"/>
                </a:lnTo>
                <a:close/>
              </a:path>
              <a:path w="71120" h="17145">
                <a:moveTo>
                  <a:pt x="20523" y="2921"/>
                </a:moveTo>
                <a:lnTo>
                  <a:pt x="20218" y="2616"/>
                </a:lnTo>
                <a:lnTo>
                  <a:pt x="20167" y="2324"/>
                </a:lnTo>
                <a:lnTo>
                  <a:pt x="20053" y="2616"/>
                </a:lnTo>
                <a:lnTo>
                  <a:pt x="20523" y="2921"/>
                </a:lnTo>
                <a:close/>
              </a:path>
              <a:path w="71120" h="17145">
                <a:moveTo>
                  <a:pt x="20751" y="3060"/>
                </a:moveTo>
                <a:lnTo>
                  <a:pt x="20523" y="2921"/>
                </a:lnTo>
                <a:lnTo>
                  <a:pt x="20688" y="3086"/>
                </a:lnTo>
                <a:close/>
              </a:path>
              <a:path w="71120" h="17145">
                <a:moveTo>
                  <a:pt x="21043" y="11303"/>
                </a:moveTo>
                <a:lnTo>
                  <a:pt x="20637" y="10998"/>
                </a:lnTo>
                <a:lnTo>
                  <a:pt x="20637" y="11303"/>
                </a:lnTo>
                <a:lnTo>
                  <a:pt x="21043" y="11303"/>
                </a:lnTo>
                <a:close/>
              </a:path>
              <a:path w="71120" h="17145">
                <a:moveTo>
                  <a:pt x="21043" y="1397"/>
                </a:moveTo>
                <a:lnTo>
                  <a:pt x="20866" y="927"/>
                </a:lnTo>
                <a:lnTo>
                  <a:pt x="20637" y="927"/>
                </a:lnTo>
                <a:lnTo>
                  <a:pt x="21043" y="1397"/>
                </a:lnTo>
                <a:close/>
              </a:path>
              <a:path w="71120" h="17145">
                <a:moveTo>
                  <a:pt x="21158" y="2908"/>
                </a:moveTo>
                <a:lnTo>
                  <a:pt x="20751" y="3060"/>
                </a:lnTo>
                <a:lnTo>
                  <a:pt x="21158" y="3314"/>
                </a:lnTo>
                <a:lnTo>
                  <a:pt x="21158" y="2908"/>
                </a:lnTo>
                <a:close/>
              </a:path>
              <a:path w="71120" h="17145">
                <a:moveTo>
                  <a:pt x="22440" y="11887"/>
                </a:moveTo>
                <a:lnTo>
                  <a:pt x="21856" y="11417"/>
                </a:lnTo>
                <a:lnTo>
                  <a:pt x="22148" y="12001"/>
                </a:lnTo>
                <a:lnTo>
                  <a:pt x="22263" y="11823"/>
                </a:lnTo>
                <a:lnTo>
                  <a:pt x="22440" y="11887"/>
                </a:lnTo>
                <a:close/>
              </a:path>
              <a:path w="71120" h="17145">
                <a:moveTo>
                  <a:pt x="23952" y="3898"/>
                </a:moveTo>
                <a:lnTo>
                  <a:pt x="23253" y="3733"/>
                </a:lnTo>
                <a:lnTo>
                  <a:pt x="23253" y="3898"/>
                </a:lnTo>
                <a:lnTo>
                  <a:pt x="23952" y="3898"/>
                </a:lnTo>
                <a:close/>
              </a:path>
              <a:path w="71120" h="17145">
                <a:moveTo>
                  <a:pt x="25057" y="3492"/>
                </a:moveTo>
                <a:lnTo>
                  <a:pt x="24892" y="3149"/>
                </a:lnTo>
                <a:lnTo>
                  <a:pt x="24371" y="3035"/>
                </a:lnTo>
                <a:lnTo>
                  <a:pt x="23952" y="2501"/>
                </a:lnTo>
                <a:lnTo>
                  <a:pt x="23609" y="3378"/>
                </a:lnTo>
                <a:lnTo>
                  <a:pt x="24942" y="3441"/>
                </a:lnTo>
                <a:lnTo>
                  <a:pt x="24828" y="3898"/>
                </a:lnTo>
                <a:lnTo>
                  <a:pt x="25057" y="3898"/>
                </a:lnTo>
                <a:lnTo>
                  <a:pt x="25057" y="3492"/>
                </a:lnTo>
                <a:close/>
              </a:path>
              <a:path w="71120" h="17145">
                <a:moveTo>
                  <a:pt x="25057" y="1511"/>
                </a:moveTo>
                <a:lnTo>
                  <a:pt x="24828" y="1219"/>
                </a:lnTo>
                <a:lnTo>
                  <a:pt x="24942" y="1917"/>
                </a:lnTo>
                <a:lnTo>
                  <a:pt x="25057" y="1511"/>
                </a:lnTo>
                <a:close/>
              </a:path>
              <a:path w="71120" h="17145">
                <a:moveTo>
                  <a:pt x="25069" y="520"/>
                </a:moveTo>
                <a:lnTo>
                  <a:pt x="24650" y="698"/>
                </a:lnTo>
                <a:lnTo>
                  <a:pt x="24942" y="812"/>
                </a:lnTo>
                <a:lnTo>
                  <a:pt x="25069" y="520"/>
                </a:lnTo>
                <a:close/>
              </a:path>
              <a:path w="71120" h="17145">
                <a:moveTo>
                  <a:pt x="25234" y="114"/>
                </a:moveTo>
                <a:lnTo>
                  <a:pt x="24536" y="228"/>
                </a:lnTo>
                <a:lnTo>
                  <a:pt x="25107" y="431"/>
                </a:lnTo>
                <a:lnTo>
                  <a:pt x="25234" y="114"/>
                </a:lnTo>
                <a:close/>
              </a:path>
              <a:path w="71120" h="17145">
                <a:moveTo>
                  <a:pt x="25933" y="2336"/>
                </a:moveTo>
                <a:lnTo>
                  <a:pt x="25234" y="2095"/>
                </a:lnTo>
                <a:lnTo>
                  <a:pt x="25234" y="2387"/>
                </a:lnTo>
                <a:lnTo>
                  <a:pt x="25704" y="2679"/>
                </a:lnTo>
                <a:lnTo>
                  <a:pt x="25933" y="2336"/>
                </a:lnTo>
                <a:close/>
              </a:path>
              <a:path w="71120" h="17145">
                <a:moveTo>
                  <a:pt x="26339" y="2324"/>
                </a:moveTo>
                <a:lnTo>
                  <a:pt x="26225" y="1828"/>
                </a:lnTo>
                <a:lnTo>
                  <a:pt x="26174" y="2095"/>
                </a:lnTo>
                <a:lnTo>
                  <a:pt x="26339" y="2324"/>
                </a:lnTo>
                <a:close/>
              </a:path>
              <a:path w="71120" h="17145">
                <a:moveTo>
                  <a:pt x="26466" y="1625"/>
                </a:moveTo>
                <a:lnTo>
                  <a:pt x="26060" y="1104"/>
                </a:lnTo>
                <a:lnTo>
                  <a:pt x="26225" y="1828"/>
                </a:lnTo>
                <a:lnTo>
                  <a:pt x="26466" y="1625"/>
                </a:lnTo>
                <a:close/>
              </a:path>
              <a:path w="71120" h="17145">
                <a:moveTo>
                  <a:pt x="31242" y="698"/>
                </a:moveTo>
                <a:lnTo>
                  <a:pt x="30949" y="228"/>
                </a:lnTo>
                <a:lnTo>
                  <a:pt x="31127" y="1104"/>
                </a:lnTo>
                <a:lnTo>
                  <a:pt x="31242" y="698"/>
                </a:lnTo>
                <a:close/>
              </a:path>
              <a:path w="71120" h="17145">
                <a:moveTo>
                  <a:pt x="32740" y="3314"/>
                </a:moveTo>
                <a:lnTo>
                  <a:pt x="32639" y="3035"/>
                </a:lnTo>
                <a:lnTo>
                  <a:pt x="32639" y="3492"/>
                </a:lnTo>
                <a:lnTo>
                  <a:pt x="32740" y="3314"/>
                </a:lnTo>
                <a:close/>
              </a:path>
              <a:path w="71120" h="17145">
                <a:moveTo>
                  <a:pt x="32893" y="673"/>
                </a:moveTo>
                <a:lnTo>
                  <a:pt x="32524" y="520"/>
                </a:lnTo>
                <a:lnTo>
                  <a:pt x="32880" y="698"/>
                </a:lnTo>
                <a:close/>
              </a:path>
              <a:path w="71120" h="17145">
                <a:moveTo>
                  <a:pt x="33020" y="3200"/>
                </a:moveTo>
                <a:lnTo>
                  <a:pt x="32931" y="2971"/>
                </a:lnTo>
                <a:lnTo>
                  <a:pt x="32931" y="3314"/>
                </a:lnTo>
                <a:close/>
              </a:path>
              <a:path w="71120" h="17145">
                <a:moveTo>
                  <a:pt x="33274" y="177"/>
                </a:moveTo>
                <a:lnTo>
                  <a:pt x="33045" y="0"/>
                </a:lnTo>
                <a:lnTo>
                  <a:pt x="33223" y="342"/>
                </a:lnTo>
                <a:lnTo>
                  <a:pt x="33045" y="520"/>
                </a:lnTo>
                <a:lnTo>
                  <a:pt x="32943" y="698"/>
                </a:lnTo>
                <a:lnTo>
                  <a:pt x="33223" y="812"/>
                </a:lnTo>
                <a:lnTo>
                  <a:pt x="33274" y="177"/>
                </a:lnTo>
                <a:close/>
              </a:path>
              <a:path w="71120" h="17145">
                <a:moveTo>
                  <a:pt x="33489" y="3378"/>
                </a:moveTo>
                <a:lnTo>
                  <a:pt x="33451" y="2616"/>
                </a:lnTo>
                <a:lnTo>
                  <a:pt x="33235" y="2908"/>
                </a:lnTo>
                <a:lnTo>
                  <a:pt x="33172" y="3149"/>
                </a:lnTo>
                <a:lnTo>
                  <a:pt x="33489" y="3378"/>
                </a:lnTo>
                <a:close/>
              </a:path>
              <a:path w="71120" h="17145">
                <a:moveTo>
                  <a:pt x="33947" y="2997"/>
                </a:moveTo>
                <a:lnTo>
                  <a:pt x="33629" y="2908"/>
                </a:lnTo>
                <a:lnTo>
                  <a:pt x="33629" y="3035"/>
                </a:lnTo>
                <a:lnTo>
                  <a:pt x="33947" y="2997"/>
                </a:lnTo>
                <a:close/>
              </a:path>
              <a:path w="71120" h="17145">
                <a:moveTo>
                  <a:pt x="34163" y="14503"/>
                </a:moveTo>
                <a:lnTo>
                  <a:pt x="34036" y="13690"/>
                </a:lnTo>
                <a:lnTo>
                  <a:pt x="33921" y="14668"/>
                </a:lnTo>
                <a:lnTo>
                  <a:pt x="34036" y="14503"/>
                </a:lnTo>
                <a:lnTo>
                  <a:pt x="34163" y="14503"/>
                </a:lnTo>
                <a:close/>
              </a:path>
              <a:path w="71120" h="17145">
                <a:moveTo>
                  <a:pt x="35191" y="3200"/>
                </a:moveTo>
                <a:lnTo>
                  <a:pt x="34163" y="2501"/>
                </a:lnTo>
                <a:lnTo>
                  <a:pt x="34163" y="1803"/>
                </a:lnTo>
                <a:lnTo>
                  <a:pt x="34328" y="1981"/>
                </a:lnTo>
                <a:lnTo>
                  <a:pt x="34378" y="1803"/>
                </a:lnTo>
                <a:lnTo>
                  <a:pt x="34277" y="1625"/>
                </a:lnTo>
                <a:lnTo>
                  <a:pt x="33985" y="1625"/>
                </a:lnTo>
                <a:lnTo>
                  <a:pt x="33743" y="1803"/>
                </a:lnTo>
                <a:lnTo>
                  <a:pt x="34328" y="2908"/>
                </a:lnTo>
                <a:lnTo>
                  <a:pt x="34163" y="2971"/>
                </a:lnTo>
                <a:lnTo>
                  <a:pt x="33947" y="2997"/>
                </a:lnTo>
                <a:lnTo>
                  <a:pt x="34099" y="3035"/>
                </a:lnTo>
                <a:lnTo>
                  <a:pt x="34112" y="3200"/>
                </a:lnTo>
                <a:lnTo>
                  <a:pt x="34239" y="3721"/>
                </a:lnTo>
                <a:lnTo>
                  <a:pt x="34328" y="3898"/>
                </a:lnTo>
                <a:lnTo>
                  <a:pt x="34442" y="3200"/>
                </a:lnTo>
                <a:lnTo>
                  <a:pt x="34620" y="3378"/>
                </a:lnTo>
                <a:lnTo>
                  <a:pt x="34734" y="3721"/>
                </a:lnTo>
                <a:lnTo>
                  <a:pt x="35077" y="3441"/>
                </a:lnTo>
                <a:lnTo>
                  <a:pt x="35191" y="3200"/>
                </a:lnTo>
                <a:close/>
              </a:path>
              <a:path w="71120" h="17145">
                <a:moveTo>
                  <a:pt x="35433" y="12573"/>
                </a:moveTo>
                <a:lnTo>
                  <a:pt x="35026" y="12407"/>
                </a:lnTo>
                <a:lnTo>
                  <a:pt x="35318" y="12700"/>
                </a:lnTo>
                <a:lnTo>
                  <a:pt x="35433" y="12573"/>
                </a:lnTo>
                <a:close/>
              </a:path>
              <a:path w="71120" h="17145">
                <a:moveTo>
                  <a:pt x="35496" y="3314"/>
                </a:moveTo>
                <a:lnTo>
                  <a:pt x="35318" y="2794"/>
                </a:lnTo>
                <a:lnTo>
                  <a:pt x="35306" y="3200"/>
                </a:lnTo>
                <a:lnTo>
                  <a:pt x="35496" y="3314"/>
                </a:lnTo>
                <a:close/>
              </a:path>
              <a:path w="71120" h="17145">
                <a:moveTo>
                  <a:pt x="35496" y="2209"/>
                </a:moveTo>
                <a:lnTo>
                  <a:pt x="35140" y="2209"/>
                </a:lnTo>
                <a:lnTo>
                  <a:pt x="34505" y="406"/>
                </a:lnTo>
                <a:lnTo>
                  <a:pt x="35115" y="2209"/>
                </a:lnTo>
                <a:lnTo>
                  <a:pt x="35318" y="2794"/>
                </a:lnTo>
                <a:lnTo>
                  <a:pt x="35496" y="2209"/>
                </a:lnTo>
                <a:close/>
              </a:path>
              <a:path w="71120" h="17145">
                <a:moveTo>
                  <a:pt x="36169" y="16052"/>
                </a:moveTo>
                <a:lnTo>
                  <a:pt x="35725" y="15316"/>
                </a:lnTo>
                <a:lnTo>
                  <a:pt x="35534" y="16179"/>
                </a:lnTo>
                <a:lnTo>
                  <a:pt x="36169" y="16052"/>
                </a:lnTo>
                <a:close/>
              </a:path>
              <a:path w="71120" h="17145">
                <a:moveTo>
                  <a:pt x="36423" y="13106"/>
                </a:moveTo>
                <a:lnTo>
                  <a:pt x="35902" y="13512"/>
                </a:lnTo>
                <a:lnTo>
                  <a:pt x="36372" y="13563"/>
                </a:lnTo>
                <a:lnTo>
                  <a:pt x="36423" y="13106"/>
                </a:lnTo>
                <a:close/>
              </a:path>
              <a:path w="71120" h="17145">
                <a:moveTo>
                  <a:pt x="36715" y="15494"/>
                </a:moveTo>
                <a:lnTo>
                  <a:pt x="36537" y="15430"/>
                </a:lnTo>
                <a:lnTo>
                  <a:pt x="36322" y="15608"/>
                </a:lnTo>
                <a:lnTo>
                  <a:pt x="36601" y="15951"/>
                </a:lnTo>
                <a:lnTo>
                  <a:pt x="36169" y="16052"/>
                </a:lnTo>
                <a:lnTo>
                  <a:pt x="36601" y="16764"/>
                </a:lnTo>
                <a:lnTo>
                  <a:pt x="36715" y="16179"/>
                </a:lnTo>
                <a:lnTo>
                  <a:pt x="36715" y="15494"/>
                </a:lnTo>
                <a:close/>
              </a:path>
              <a:path w="71120" h="17145">
                <a:moveTo>
                  <a:pt x="36893" y="13627"/>
                </a:moveTo>
                <a:lnTo>
                  <a:pt x="36372" y="13563"/>
                </a:lnTo>
                <a:lnTo>
                  <a:pt x="36017" y="14097"/>
                </a:lnTo>
                <a:lnTo>
                  <a:pt x="36537" y="14389"/>
                </a:lnTo>
                <a:lnTo>
                  <a:pt x="36131" y="14503"/>
                </a:lnTo>
                <a:lnTo>
                  <a:pt x="36258" y="14681"/>
                </a:lnTo>
                <a:lnTo>
                  <a:pt x="36487" y="14732"/>
                </a:lnTo>
                <a:lnTo>
                  <a:pt x="36537" y="14503"/>
                </a:lnTo>
                <a:lnTo>
                  <a:pt x="36715" y="14389"/>
                </a:lnTo>
                <a:lnTo>
                  <a:pt x="36626" y="13970"/>
                </a:lnTo>
                <a:lnTo>
                  <a:pt x="36893" y="13627"/>
                </a:lnTo>
                <a:close/>
              </a:path>
              <a:path w="71120" h="17145">
                <a:moveTo>
                  <a:pt x="37122" y="15786"/>
                </a:moveTo>
                <a:lnTo>
                  <a:pt x="36842" y="15087"/>
                </a:lnTo>
                <a:lnTo>
                  <a:pt x="36715" y="15494"/>
                </a:lnTo>
                <a:lnTo>
                  <a:pt x="36842" y="15494"/>
                </a:lnTo>
                <a:lnTo>
                  <a:pt x="36957" y="15786"/>
                </a:lnTo>
                <a:lnTo>
                  <a:pt x="37122" y="15786"/>
                </a:lnTo>
                <a:close/>
              </a:path>
              <a:path w="71120" h="17145">
                <a:moveTo>
                  <a:pt x="37299" y="13970"/>
                </a:moveTo>
                <a:lnTo>
                  <a:pt x="36715" y="14389"/>
                </a:lnTo>
                <a:lnTo>
                  <a:pt x="36957" y="14681"/>
                </a:lnTo>
                <a:lnTo>
                  <a:pt x="37134" y="14681"/>
                </a:lnTo>
                <a:lnTo>
                  <a:pt x="37249" y="14503"/>
                </a:lnTo>
                <a:lnTo>
                  <a:pt x="37299" y="13970"/>
                </a:lnTo>
                <a:close/>
              </a:path>
              <a:path w="71120" h="17145">
                <a:moveTo>
                  <a:pt x="37414" y="12814"/>
                </a:moveTo>
                <a:lnTo>
                  <a:pt x="36957" y="13690"/>
                </a:lnTo>
                <a:lnTo>
                  <a:pt x="37122" y="13512"/>
                </a:lnTo>
                <a:lnTo>
                  <a:pt x="37414" y="12814"/>
                </a:lnTo>
                <a:close/>
              </a:path>
              <a:path w="71120" h="17145">
                <a:moveTo>
                  <a:pt x="38354" y="11849"/>
                </a:moveTo>
                <a:close/>
              </a:path>
              <a:path w="71120" h="17145">
                <a:moveTo>
                  <a:pt x="38392" y="11938"/>
                </a:moveTo>
                <a:lnTo>
                  <a:pt x="38354" y="12115"/>
                </a:lnTo>
                <a:lnTo>
                  <a:pt x="38392" y="11938"/>
                </a:lnTo>
                <a:close/>
              </a:path>
              <a:path w="71120" h="17145">
                <a:moveTo>
                  <a:pt x="38430" y="11938"/>
                </a:moveTo>
                <a:close/>
              </a:path>
              <a:path w="71120" h="17145">
                <a:moveTo>
                  <a:pt x="38646" y="11417"/>
                </a:moveTo>
                <a:lnTo>
                  <a:pt x="38354" y="11417"/>
                </a:lnTo>
                <a:lnTo>
                  <a:pt x="38354" y="11849"/>
                </a:lnTo>
                <a:lnTo>
                  <a:pt x="38646" y="11417"/>
                </a:lnTo>
                <a:close/>
              </a:path>
              <a:path w="71120" h="17145">
                <a:moveTo>
                  <a:pt x="38938" y="1219"/>
                </a:moveTo>
                <a:lnTo>
                  <a:pt x="38760" y="1104"/>
                </a:lnTo>
                <a:lnTo>
                  <a:pt x="38823" y="927"/>
                </a:lnTo>
                <a:lnTo>
                  <a:pt x="38176" y="635"/>
                </a:lnTo>
                <a:lnTo>
                  <a:pt x="37947" y="1460"/>
                </a:lnTo>
                <a:lnTo>
                  <a:pt x="38354" y="1625"/>
                </a:lnTo>
                <a:lnTo>
                  <a:pt x="38354" y="1104"/>
                </a:lnTo>
                <a:lnTo>
                  <a:pt x="38938" y="1219"/>
                </a:lnTo>
                <a:close/>
              </a:path>
              <a:path w="71120" h="17145">
                <a:moveTo>
                  <a:pt x="39103" y="11938"/>
                </a:moveTo>
                <a:lnTo>
                  <a:pt x="38430" y="11938"/>
                </a:lnTo>
                <a:lnTo>
                  <a:pt x="38531" y="12407"/>
                </a:lnTo>
                <a:lnTo>
                  <a:pt x="39103" y="11938"/>
                </a:lnTo>
                <a:close/>
              </a:path>
              <a:path w="71120" h="17145">
                <a:moveTo>
                  <a:pt x="39522" y="114"/>
                </a:moveTo>
                <a:lnTo>
                  <a:pt x="39052" y="990"/>
                </a:lnTo>
                <a:lnTo>
                  <a:pt x="39522" y="177"/>
                </a:lnTo>
                <a:close/>
              </a:path>
              <a:path w="71120" h="17145">
                <a:moveTo>
                  <a:pt x="39751" y="1104"/>
                </a:moveTo>
                <a:lnTo>
                  <a:pt x="39344" y="1104"/>
                </a:lnTo>
                <a:lnTo>
                  <a:pt x="39751" y="1397"/>
                </a:lnTo>
                <a:lnTo>
                  <a:pt x="39751" y="1104"/>
                </a:lnTo>
                <a:close/>
              </a:path>
              <a:path w="71120" h="17145">
                <a:moveTo>
                  <a:pt x="39928" y="14909"/>
                </a:moveTo>
                <a:lnTo>
                  <a:pt x="38989" y="14147"/>
                </a:lnTo>
                <a:lnTo>
                  <a:pt x="38646" y="14795"/>
                </a:lnTo>
                <a:lnTo>
                  <a:pt x="39052" y="14909"/>
                </a:lnTo>
                <a:lnTo>
                  <a:pt x="38646" y="15367"/>
                </a:lnTo>
                <a:lnTo>
                  <a:pt x="39344" y="15608"/>
                </a:lnTo>
                <a:lnTo>
                  <a:pt x="39395" y="15430"/>
                </a:lnTo>
                <a:lnTo>
                  <a:pt x="39230" y="15201"/>
                </a:lnTo>
                <a:lnTo>
                  <a:pt x="39522" y="15087"/>
                </a:lnTo>
                <a:lnTo>
                  <a:pt x="39687" y="15201"/>
                </a:lnTo>
                <a:lnTo>
                  <a:pt x="39636" y="15367"/>
                </a:lnTo>
                <a:lnTo>
                  <a:pt x="39928" y="14909"/>
                </a:lnTo>
                <a:close/>
              </a:path>
              <a:path w="71120" h="17145">
                <a:moveTo>
                  <a:pt x="45643" y="4432"/>
                </a:moveTo>
                <a:lnTo>
                  <a:pt x="45173" y="4140"/>
                </a:lnTo>
                <a:lnTo>
                  <a:pt x="44932" y="4432"/>
                </a:lnTo>
                <a:lnTo>
                  <a:pt x="45110" y="4711"/>
                </a:lnTo>
                <a:lnTo>
                  <a:pt x="45580" y="5003"/>
                </a:lnTo>
                <a:lnTo>
                  <a:pt x="45643" y="4711"/>
                </a:lnTo>
                <a:lnTo>
                  <a:pt x="45643" y="4432"/>
                </a:lnTo>
                <a:close/>
              </a:path>
              <a:path w="71120" h="17145">
                <a:moveTo>
                  <a:pt x="45923" y="9321"/>
                </a:moveTo>
                <a:lnTo>
                  <a:pt x="45516" y="9194"/>
                </a:lnTo>
                <a:lnTo>
                  <a:pt x="45923" y="9486"/>
                </a:lnTo>
                <a:lnTo>
                  <a:pt x="45923" y="9321"/>
                </a:lnTo>
                <a:close/>
              </a:path>
              <a:path w="71120" h="17145">
                <a:moveTo>
                  <a:pt x="47091" y="4089"/>
                </a:moveTo>
                <a:lnTo>
                  <a:pt x="46507" y="5245"/>
                </a:lnTo>
                <a:lnTo>
                  <a:pt x="47091" y="4089"/>
                </a:lnTo>
                <a:close/>
              </a:path>
              <a:path w="71120" h="17145">
                <a:moveTo>
                  <a:pt x="47167" y="5753"/>
                </a:moveTo>
                <a:lnTo>
                  <a:pt x="46913" y="5702"/>
                </a:lnTo>
                <a:lnTo>
                  <a:pt x="46913" y="5994"/>
                </a:lnTo>
                <a:lnTo>
                  <a:pt x="47167" y="5753"/>
                </a:lnTo>
                <a:close/>
              </a:path>
              <a:path w="71120" h="17145">
                <a:moveTo>
                  <a:pt x="47320" y="10604"/>
                </a:moveTo>
                <a:lnTo>
                  <a:pt x="47269" y="10426"/>
                </a:lnTo>
                <a:lnTo>
                  <a:pt x="47040" y="10477"/>
                </a:lnTo>
                <a:lnTo>
                  <a:pt x="46913" y="10477"/>
                </a:lnTo>
                <a:lnTo>
                  <a:pt x="47320" y="10718"/>
                </a:lnTo>
                <a:close/>
              </a:path>
              <a:path w="71120" h="17145">
                <a:moveTo>
                  <a:pt x="47447" y="5473"/>
                </a:moveTo>
                <a:lnTo>
                  <a:pt x="47167" y="5753"/>
                </a:lnTo>
                <a:lnTo>
                  <a:pt x="47447" y="5803"/>
                </a:lnTo>
                <a:lnTo>
                  <a:pt x="47447" y="5473"/>
                </a:lnTo>
                <a:close/>
              </a:path>
              <a:path w="71120" h="17145">
                <a:moveTo>
                  <a:pt x="47561" y="5829"/>
                </a:moveTo>
                <a:close/>
              </a:path>
              <a:path w="71120" h="17145">
                <a:moveTo>
                  <a:pt x="47612" y="4711"/>
                </a:moveTo>
                <a:lnTo>
                  <a:pt x="47091" y="4089"/>
                </a:lnTo>
                <a:lnTo>
                  <a:pt x="47612" y="4737"/>
                </a:lnTo>
                <a:close/>
              </a:path>
              <a:path w="71120" h="17145">
                <a:moveTo>
                  <a:pt x="47739" y="4889"/>
                </a:moveTo>
                <a:lnTo>
                  <a:pt x="47612" y="4737"/>
                </a:lnTo>
                <a:lnTo>
                  <a:pt x="47498" y="4889"/>
                </a:lnTo>
                <a:lnTo>
                  <a:pt x="47472" y="5473"/>
                </a:lnTo>
                <a:lnTo>
                  <a:pt x="47561" y="5829"/>
                </a:lnTo>
                <a:lnTo>
                  <a:pt x="47447" y="6350"/>
                </a:lnTo>
                <a:lnTo>
                  <a:pt x="47739" y="6527"/>
                </a:lnTo>
                <a:lnTo>
                  <a:pt x="47650" y="5702"/>
                </a:lnTo>
                <a:lnTo>
                  <a:pt x="47561" y="5473"/>
                </a:lnTo>
                <a:lnTo>
                  <a:pt x="47523" y="5067"/>
                </a:lnTo>
                <a:lnTo>
                  <a:pt x="47739" y="4889"/>
                </a:lnTo>
                <a:close/>
              </a:path>
              <a:path w="71120" h="17145">
                <a:moveTo>
                  <a:pt x="47904" y="1917"/>
                </a:moveTo>
                <a:lnTo>
                  <a:pt x="47739" y="1803"/>
                </a:lnTo>
                <a:lnTo>
                  <a:pt x="47612" y="2501"/>
                </a:lnTo>
                <a:lnTo>
                  <a:pt x="47904" y="1917"/>
                </a:lnTo>
                <a:close/>
              </a:path>
              <a:path w="71120" h="17145">
                <a:moveTo>
                  <a:pt x="48145" y="12280"/>
                </a:moveTo>
                <a:lnTo>
                  <a:pt x="47967" y="12115"/>
                </a:lnTo>
                <a:lnTo>
                  <a:pt x="47853" y="11874"/>
                </a:lnTo>
                <a:lnTo>
                  <a:pt x="47612" y="11874"/>
                </a:lnTo>
                <a:lnTo>
                  <a:pt x="47320" y="12407"/>
                </a:lnTo>
                <a:lnTo>
                  <a:pt x="47612" y="12407"/>
                </a:lnTo>
                <a:lnTo>
                  <a:pt x="48082" y="12522"/>
                </a:lnTo>
                <a:lnTo>
                  <a:pt x="48145" y="12280"/>
                </a:lnTo>
                <a:close/>
              </a:path>
              <a:path w="71120" h="17145">
                <a:moveTo>
                  <a:pt x="48437" y="5130"/>
                </a:moveTo>
                <a:lnTo>
                  <a:pt x="48031" y="5295"/>
                </a:lnTo>
                <a:lnTo>
                  <a:pt x="47967" y="5588"/>
                </a:lnTo>
                <a:lnTo>
                  <a:pt x="48082" y="5994"/>
                </a:lnTo>
                <a:lnTo>
                  <a:pt x="48437" y="5829"/>
                </a:lnTo>
                <a:lnTo>
                  <a:pt x="48437" y="5702"/>
                </a:lnTo>
                <a:lnTo>
                  <a:pt x="48323" y="5537"/>
                </a:lnTo>
                <a:lnTo>
                  <a:pt x="48437" y="5130"/>
                </a:lnTo>
                <a:close/>
              </a:path>
              <a:path w="71120" h="17145">
                <a:moveTo>
                  <a:pt x="48602" y="11176"/>
                </a:moveTo>
                <a:lnTo>
                  <a:pt x="48323" y="11417"/>
                </a:lnTo>
                <a:lnTo>
                  <a:pt x="47904" y="11176"/>
                </a:lnTo>
                <a:lnTo>
                  <a:pt x="48031" y="11582"/>
                </a:lnTo>
                <a:lnTo>
                  <a:pt x="48437" y="11582"/>
                </a:lnTo>
                <a:lnTo>
                  <a:pt x="48260" y="11645"/>
                </a:lnTo>
                <a:lnTo>
                  <a:pt x="48323" y="11887"/>
                </a:lnTo>
                <a:lnTo>
                  <a:pt x="48602" y="11176"/>
                </a:lnTo>
                <a:close/>
              </a:path>
              <a:path w="71120" h="17145">
                <a:moveTo>
                  <a:pt x="48602" y="10477"/>
                </a:moveTo>
                <a:lnTo>
                  <a:pt x="48437" y="10363"/>
                </a:lnTo>
                <a:lnTo>
                  <a:pt x="48374" y="10134"/>
                </a:lnTo>
                <a:lnTo>
                  <a:pt x="48145" y="10198"/>
                </a:lnTo>
                <a:lnTo>
                  <a:pt x="48145" y="10477"/>
                </a:lnTo>
                <a:lnTo>
                  <a:pt x="48602" y="10477"/>
                </a:lnTo>
                <a:close/>
              </a:path>
              <a:path w="71120" h="17145">
                <a:moveTo>
                  <a:pt x="48729" y="4889"/>
                </a:moveTo>
                <a:lnTo>
                  <a:pt x="48602" y="4483"/>
                </a:lnTo>
                <a:lnTo>
                  <a:pt x="48437" y="4432"/>
                </a:lnTo>
                <a:lnTo>
                  <a:pt x="48729" y="4889"/>
                </a:lnTo>
                <a:close/>
              </a:path>
              <a:path w="71120" h="17145">
                <a:moveTo>
                  <a:pt x="48729" y="4483"/>
                </a:moveTo>
                <a:lnTo>
                  <a:pt x="48602" y="4483"/>
                </a:lnTo>
                <a:lnTo>
                  <a:pt x="48729" y="4483"/>
                </a:lnTo>
                <a:close/>
              </a:path>
              <a:path w="71120" h="17145">
                <a:moveTo>
                  <a:pt x="49022" y="3898"/>
                </a:moveTo>
                <a:lnTo>
                  <a:pt x="48488" y="3848"/>
                </a:lnTo>
                <a:lnTo>
                  <a:pt x="48488" y="3606"/>
                </a:lnTo>
                <a:lnTo>
                  <a:pt x="47904" y="3898"/>
                </a:lnTo>
                <a:lnTo>
                  <a:pt x="48729" y="3898"/>
                </a:lnTo>
                <a:lnTo>
                  <a:pt x="48729" y="4318"/>
                </a:lnTo>
                <a:lnTo>
                  <a:pt x="49022" y="3898"/>
                </a:lnTo>
                <a:close/>
              </a:path>
              <a:path w="71120" h="17145">
                <a:moveTo>
                  <a:pt x="49428" y="5003"/>
                </a:moveTo>
                <a:lnTo>
                  <a:pt x="49072" y="5003"/>
                </a:lnTo>
                <a:lnTo>
                  <a:pt x="48729" y="5295"/>
                </a:lnTo>
                <a:lnTo>
                  <a:pt x="48602" y="5295"/>
                </a:lnTo>
                <a:lnTo>
                  <a:pt x="48729" y="5473"/>
                </a:lnTo>
                <a:lnTo>
                  <a:pt x="48958" y="5473"/>
                </a:lnTo>
                <a:lnTo>
                  <a:pt x="49136" y="5588"/>
                </a:lnTo>
                <a:lnTo>
                  <a:pt x="49428" y="5003"/>
                </a:lnTo>
                <a:close/>
              </a:path>
              <a:path w="71120" h="17145">
                <a:moveTo>
                  <a:pt x="49428" y="4305"/>
                </a:moveTo>
                <a:lnTo>
                  <a:pt x="49187" y="4013"/>
                </a:lnTo>
                <a:lnTo>
                  <a:pt x="48818" y="4305"/>
                </a:lnTo>
                <a:lnTo>
                  <a:pt x="48793" y="4483"/>
                </a:lnTo>
                <a:lnTo>
                  <a:pt x="49187" y="4546"/>
                </a:lnTo>
                <a:lnTo>
                  <a:pt x="49428" y="4305"/>
                </a:lnTo>
                <a:close/>
              </a:path>
              <a:path w="71120" h="17145">
                <a:moveTo>
                  <a:pt x="50241" y="2336"/>
                </a:moveTo>
                <a:lnTo>
                  <a:pt x="49720" y="2209"/>
                </a:lnTo>
                <a:lnTo>
                  <a:pt x="49720" y="2501"/>
                </a:lnTo>
                <a:lnTo>
                  <a:pt x="50038" y="2387"/>
                </a:lnTo>
                <a:lnTo>
                  <a:pt x="50241" y="2336"/>
                </a:lnTo>
                <a:close/>
              </a:path>
              <a:path w="71120" h="17145">
                <a:moveTo>
                  <a:pt x="50647" y="12280"/>
                </a:moveTo>
                <a:lnTo>
                  <a:pt x="50241" y="12115"/>
                </a:lnTo>
                <a:lnTo>
                  <a:pt x="50533" y="12407"/>
                </a:lnTo>
                <a:lnTo>
                  <a:pt x="50126" y="12814"/>
                </a:lnTo>
                <a:lnTo>
                  <a:pt x="50241" y="12979"/>
                </a:lnTo>
                <a:lnTo>
                  <a:pt x="50469" y="12700"/>
                </a:lnTo>
                <a:lnTo>
                  <a:pt x="50647" y="12280"/>
                </a:lnTo>
                <a:close/>
              </a:path>
              <a:path w="71120" h="17145">
                <a:moveTo>
                  <a:pt x="50711" y="4191"/>
                </a:moveTo>
                <a:lnTo>
                  <a:pt x="50558" y="3530"/>
                </a:lnTo>
                <a:lnTo>
                  <a:pt x="50139" y="3556"/>
                </a:lnTo>
                <a:lnTo>
                  <a:pt x="49720" y="3314"/>
                </a:lnTo>
                <a:lnTo>
                  <a:pt x="49542" y="3898"/>
                </a:lnTo>
                <a:lnTo>
                  <a:pt x="50050" y="3606"/>
                </a:lnTo>
                <a:lnTo>
                  <a:pt x="50711" y="4191"/>
                </a:lnTo>
                <a:close/>
              </a:path>
              <a:path w="71120" h="17145">
                <a:moveTo>
                  <a:pt x="50761" y="1981"/>
                </a:moveTo>
                <a:lnTo>
                  <a:pt x="50596" y="1917"/>
                </a:lnTo>
                <a:lnTo>
                  <a:pt x="50533" y="2501"/>
                </a:lnTo>
                <a:lnTo>
                  <a:pt x="50241" y="2616"/>
                </a:lnTo>
                <a:lnTo>
                  <a:pt x="50241" y="3035"/>
                </a:lnTo>
                <a:lnTo>
                  <a:pt x="50533" y="2616"/>
                </a:lnTo>
                <a:lnTo>
                  <a:pt x="50761" y="1981"/>
                </a:lnTo>
                <a:close/>
              </a:path>
              <a:path w="71120" h="17145">
                <a:moveTo>
                  <a:pt x="50787" y="3530"/>
                </a:moveTo>
                <a:lnTo>
                  <a:pt x="50533" y="3441"/>
                </a:lnTo>
                <a:lnTo>
                  <a:pt x="50787" y="3530"/>
                </a:lnTo>
                <a:close/>
              </a:path>
              <a:path w="71120" h="17145">
                <a:moveTo>
                  <a:pt x="50990" y="3086"/>
                </a:moveTo>
                <a:lnTo>
                  <a:pt x="50711" y="2908"/>
                </a:lnTo>
                <a:lnTo>
                  <a:pt x="50419" y="3200"/>
                </a:lnTo>
                <a:lnTo>
                  <a:pt x="50990" y="3086"/>
                </a:lnTo>
                <a:close/>
              </a:path>
              <a:path w="71120" h="17145">
                <a:moveTo>
                  <a:pt x="51346" y="1219"/>
                </a:moveTo>
                <a:close/>
              </a:path>
              <a:path w="71120" h="17145">
                <a:moveTo>
                  <a:pt x="51409" y="12407"/>
                </a:moveTo>
                <a:lnTo>
                  <a:pt x="51231" y="12407"/>
                </a:lnTo>
                <a:lnTo>
                  <a:pt x="51231" y="12979"/>
                </a:lnTo>
                <a:lnTo>
                  <a:pt x="51409" y="12979"/>
                </a:lnTo>
                <a:lnTo>
                  <a:pt x="51409" y="12407"/>
                </a:lnTo>
                <a:close/>
              </a:path>
              <a:path w="71120" h="17145">
                <a:moveTo>
                  <a:pt x="51409" y="1219"/>
                </a:moveTo>
                <a:close/>
              </a:path>
              <a:path w="71120" h="17145">
                <a:moveTo>
                  <a:pt x="51879" y="3898"/>
                </a:moveTo>
                <a:lnTo>
                  <a:pt x="51600" y="3492"/>
                </a:lnTo>
                <a:lnTo>
                  <a:pt x="50787" y="3530"/>
                </a:lnTo>
                <a:lnTo>
                  <a:pt x="51879" y="3898"/>
                </a:lnTo>
                <a:close/>
              </a:path>
              <a:path w="71120" h="17145">
                <a:moveTo>
                  <a:pt x="51930" y="1803"/>
                </a:moveTo>
                <a:lnTo>
                  <a:pt x="51396" y="2209"/>
                </a:lnTo>
                <a:lnTo>
                  <a:pt x="51295" y="2438"/>
                </a:lnTo>
                <a:lnTo>
                  <a:pt x="51511" y="2540"/>
                </a:lnTo>
                <a:lnTo>
                  <a:pt x="51930" y="1803"/>
                </a:lnTo>
                <a:close/>
              </a:path>
              <a:path w="71120" h="17145">
                <a:moveTo>
                  <a:pt x="51993" y="635"/>
                </a:moveTo>
                <a:lnTo>
                  <a:pt x="51523" y="812"/>
                </a:lnTo>
                <a:lnTo>
                  <a:pt x="51549" y="1282"/>
                </a:lnTo>
                <a:lnTo>
                  <a:pt x="51701" y="1346"/>
                </a:lnTo>
                <a:lnTo>
                  <a:pt x="51816" y="1104"/>
                </a:lnTo>
                <a:lnTo>
                  <a:pt x="51993" y="635"/>
                </a:lnTo>
                <a:close/>
              </a:path>
              <a:path w="71120" h="17145">
                <a:moveTo>
                  <a:pt x="52108" y="1397"/>
                </a:moveTo>
                <a:lnTo>
                  <a:pt x="51841" y="1130"/>
                </a:lnTo>
                <a:lnTo>
                  <a:pt x="51752" y="1397"/>
                </a:lnTo>
                <a:lnTo>
                  <a:pt x="52108" y="1397"/>
                </a:lnTo>
                <a:close/>
              </a:path>
              <a:path w="71120" h="17145">
                <a:moveTo>
                  <a:pt x="52336" y="2908"/>
                </a:moveTo>
                <a:lnTo>
                  <a:pt x="51511" y="2540"/>
                </a:lnTo>
                <a:lnTo>
                  <a:pt x="51231" y="3035"/>
                </a:lnTo>
                <a:lnTo>
                  <a:pt x="50990" y="3086"/>
                </a:lnTo>
                <a:lnTo>
                  <a:pt x="51574" y="3454"/>
                </a:lnTo>
                <a:lnTo>
                  <a:pt x="51409" y="3200"/>
                </a:lnTo>
                <a:lnTo>
                  <a:pt x="51930" y="2971"/>
                </a:lnTo>
                <a:lnTo>
                  <a:pt x="51993" y="3200"/>
                </a:lnTo>
                <a:lnTo>
                  <a:pt x="52108" y="3898"/>
                </a:lnTo>
                <a:lnTo>
                  <a:pt x="52324" y="2971"/>
                </a:lnTo>
                <a:close/>
              </a:path>
              <a:path w="71120" h="17145">
                <a:moveTo>
                  <a:pt x="52552" y="1003"/>
                </a:moveTo>
                <a:lnTo>
                  <a:pt x="51993" y="1054"/>
                </a:lnTo>
                <a:lnTo>
                  <a:pt x="52336" y="1346"/>
                </a:lnTo>
                <a:lnTo>
                  <a:pt x="52451" y="1054"/>
                </a:lnTo>
                <a:close/>
              </a:path>
              <a:path w="71120" h="17145">
                <a:moveTo>
                  <a:pt x="52705" y="14312"/>
                </a:moveTo>
                <a:lnTo>
                  <a:pt x="52514" y="14211"/>
                </a:lnTo>
                <a:lnTo>
                  <a:pt x="52628" y="14389"/>
                </a:lnTo>
                <a:close/>
              </a:path>
              <a:path w="71120" h="17145">
                <a:moveTo>
                  <a:pt x="52806" y="12700"/>
                </a:moveTo>
                <a:lnTo>
                  <a:pt x="52628" y="12636"/>
                </a:lnTo>
                <a:lnTo>
                  <a:pt x="52628" y="12280"/>
                </a:lnTo>
                <a:lnTo>
                  <a:pt x="52514" y="12700"/>
                </a:lnTo>
                <a:lnTo>
                  <a:pt x="52806" y="12700"/>
                </a:lnTo>
                <a:close/>
              </a:path>
              <a:path w="71120" h="17145">
                <a:moveTo>
                  <a:pt x="52920" y="14097"/>
                </a:moveTo>
                <a:lnTo>
                  <a:pt x="52705" y="14312"/>
                </a:lnTo>
                <a:lnTo>
                  <a:pt x="52628" y="14795"/>
                </a:lnTo>
                <a:lnTo>
                  <a:pt x="52920" y="14795"/>
                </a:lnTo>
                <a:lnTo>
                  <a:pt x="52920" y="14097"/>
                </a:lnTo>
                <a:close/>
              </a:path>
              <a:path w="71120" h="17145">
                <a:moveTo>
                  <a:pt x="53035" y="1917"/>
                </a:moveTo>
                <a:lnTo>
                  <a:pt x="52336" y="1346"/>
                </a:lnTo>
                <a:lnTo>
                  <a:pt x="53035" y="1917"/>
                </a:lnTo>
                <a:close/>
              </a:path>
              <a:path w="71120" h="17145">
                <a:moveTo>
                  <a:pt x="53327" y="13271"/>
                </a:moveTo>
                <a:lnTo>
                  <a:pt x="52628" y="13106"/>
                </a:lnTo>
                <a:lnTo>
                  <a:pt x="52920" y="13271"/>
                </a:lnTo>
                <a:lnTo>
                  <a:pt x="53327" y="13271"/>
                </a:lnTo>
                <a:close/>
              </a:path>
              <a:path w="71120" h="17145">
                <a:moveTo>
                  <a:pt x="53911" y="876"/>
                </a:moveTo>
                <a:lnTo>
                  <a:pt x="52920" y="228"/>
                </a:lnTo>
                <a:lnTo>
                  <a:pt x="52806" y="876"/>
                </a:lnTo>
                <a:lnTo>
                  <a:pt x="52552" y="1003"/>
                </a:lnTo>
                <a:lnTo>
                  <a:pt x="53911" y="876"/>
                </a:lnTo>
                <a:close/>
              </a:path>
              <a:path w="71120" h="17145">
                <a:moveTo>
                  <a:pt x="54203" y="13385"/>
                </a:moveTo>
                <a:lnTo>
                  <a:pt x="53987" y="12966"/>
                </a:lnTo>
                <a:lnTo>
                  <a:pt x="54203" y="13385"/>
                </a:lnTo>
                <a:close/>
              </a:path>
              <a:path w="71120" h="17145">
                <a:moveTo>
                  <a:pt x="54610" y="14211"/>
                </a:moveTo>
                <a:lnTo>
                  <a:pt x="54508" y="13677"/>
                </a:lnTo>
                <a:lnTo>
                  <a:pt x="54203" y="13970"/>
                </a:lnTo>
                <a:lnTo>
                  <a:pt x="54610" y="14211"/>
                </a:lnTo>
                <a:close/>
              </a:path>
              <a:path w="71120" h="17145">
                <a:moveTo>
                  <a:pt x="54610" y="13436"/>
                </a:moveTo>
                <a:lnTo>
                  <a:pt x="54508" y="13677"/>
                </a:lnTo>
                <a:lnTo>
                  <a:pt x="54610" y="13436"/>
                </a:lnTo>
                <a:close/>
              </a:path>
              <a:path w="71120" h="17145">
                <a:moveTo>
                  <a:pt x="54610" y="13271"/>
                </a:moveTo>
                <a:lnTo>
                  <a:pt x="54444" y="12979"/>
                </a:lnTo>
                <a:lnTo>
                  <a:pt x="54152" y="12979"/>
                </a:lnTo>
                <a:lnTo>
                  <a:pt x="53911" y="12814"/>
                </a:lnTo>
                <a:lnTo>
                  <a:pt x="54038" y="12979"/>
                </a:lnTo>
                <a:lnTo>
                  <a:pt x="54317" y="13106"/>
                </a:lnTo>
                <a:lnTo>
                  <a:pt x="54610" y="13436"/>
                </a:lnTo>
                <a:lnTo>
                  <a:pt x="54610" y="13271"/>
                </a:lnTo>
                <a:close/>
              </a:path>
              <a:path w="71120" h="17145">
                <a:moveTo>
                  <a:pt x="54902" y="12979"/>
                </a:moveTo>
                <a:lnTo>
                  <a:pt x="54610" y="13271"/>
                </a:lnTo>
                <a:lnTo>
                  <a:pt x="54902" y="12979"/>
                </a:lnTo>
                <a:close/>
              </a:path>
              <a:path w="71120" h="17145">
                <a:moveTo>
                  <a:pt x="54902" y="1320"/>
                </a:moveTo>
                <a:lnTo>
                  <a:pt x="54610" y="1625"/>
                </a:lnTo>
                <a:lnTo>
                  <a:pt x="54902" y="1320"/>
                </a:lnTo>
                <a:close/>
              </a:path>
              <a:path w="71120" h="17145">
                <a:moveTo>
                  <a:pt x="54940" y="1765"/>
                </a:moveTo>
                <a:lnTo>
                  <a:pt x="54698" y="1663"/>
                </a:lnTo>
                <a:lnTo>
                  <a:pt x="54444" y="2095"/>
                </a:lnTo>
                <a:lnTo>
                  <a:pt x="54940" y="1765"/>
                </a:lnTo>
                <a:close/>
              </a:path>
              <a:path w="71120" h="17145">
                <a:moveTo>
                  <a:pt x="55079" y="11874"/>
                </a:moveTo>
                <a:lnTo>
                  <a:pt x="54851" y="11938"/>
                </a:lnTo>
                <a:lnTo>
                  <a:pt x="54787" y="12230"/>
                </a:lnTo>
                <a:lnTo>
                  <a:pt x="55016" y="12115"/>
                </a:lnTo>
                <a:lnTo>
                  <a:pt x="55079" y="11874"/>
                </a:lnTo>
                <a:close/>
              </a:path>
              <a:path w="71120" h="17145">
                <a:moveTo>
                  <a:pt x="55143" y="927"/>
                </a:moveTo>
                <a:lnTo>
                  <a:pt x="54902" y="1320"/>
                </a:lnTo>
                <a:lnTo>
                  <a:pt x="55029" y="1193"/>
                </a:lnTo>
                <a:lnTo>
                  <a:pt x="55143" y="927"/>
                </a:lnTo>
                <a:close/>
              </a:path>
              <a:path w="71120" h="17145">
                <a:moveTo>
                  <a:pt x="55486" y="10947"/>
                </a:moveTo>
                <a:lnTo>
                  <a:pt x="55308" y="10883"/>
                </a:lnTo>
                <a:lnTo>
                  <a:pt x="55143" y="11303"/>
                </a:lnTo>
                <a:lnTo>
                  <a:pt x="55422" y="11303"/>
                </a:lnTo>
                <a:lnTo>
                  <a:pt x="55422" y="11176"/>
                </a:lnTo>
                <a:lnTo>
                  <a:pt x="55486" y="10947"/>
                </a:lnTo>
                <a:close/>
              </a:path>
              <a:path w="71120" h="17145">
                <a:moveTo>
                  <a:pt x="55803" y="1397"/>
                </a:moveTo>
                <a:lnTo>
                  <a:pt x="55714" y="1244"/>
                </a:lnTo>
                <a:lnTo>
                  <a:pt x="54940" y="1765"/>
                </a:lnTo>
                <a:lnTo>
                  <a:pt x="55308" y="1917"/>
                </a:lnTo>
                <a:lnTo>
                  <a:pt x="55803" y="1397"/>
                </a:lnTo>
                <a:close/>
              </a:path>
              <a:path w="71120" h="17145">
                <a:moveTo>
                  <a:pt x="55803" y="1193"/>
                </a:moveTo>
                <a:lnTo>
                  <a:pt x="55422" y="812"/>
                </a:lnTo>
                <a:lnTo>
                  <a:pt x="55587" y="698"/>
                </a:lnTo>
                <a:lnTo>
                  <a:pt x="55600" y="406"/>
                </a:lnTo>
                <a:lnTo>
                  <a:pt x="55422" y="0"/>
                </a:lnTo>
                <a:lnTo>
                  <a:pt x="54902" y="520"/>
                </a:lnTo>
                <a:lnTo>
                  <a:pt x="55257" y="635"/>
                </a:lnTo>
                <a:lnTo>
                  <a:pt x="55372" y="812"/>
                </a:lnTo>
                <a:lnTo>
                  <a:pt x="55219" y="977"/>
                </a:lnTo>
                <a:lnTo>
                  <a:pt x="55714" y="1244"/>
                </a:lnTo>
                <a:close/>
              </a:path>
              <a:path w="71120" h="17145">
                <a:moveTo>
                  <a:pt x="55880" y="1320"/>
                </a:moveTo>
                <a:lnTo>
                  <a:pt x="55803" y="1193"/>
                </a:lnTo>
                <a:lnTo>
                  <a:pt x="55880" y="1320"/>
                </a:lnTo>
                <a:close/>
              </a:path>
              <a:path w="71120" h="17145">
                <a:moveTo>
                  <a:pt x="56007" y="13690"/>
                </a:moveTo>
                <a:lnTo>
                  <a:pt x="55714" y="13449"/>
                </a:lnTo>
                <a:lnTo>
                  <a:pt x="55600" y="13157"/>
                </a:lnTo>
                <a:lnTo>
                  <a:pt x="55600" y="12814"/>
                </a:lnTo>
                <a:lnTo>
                  <a:pt x="55422" y="13690"/>
                </a:lnTo>
                <a:lnTo>
                  <a:pt x="56007" y="13690"/>
                </a:lnTo>
                <a:close/>
              </a:path>
              <a:path w="71120" h="17145">
                <a:moveTo>
                  <a:pt x="56007" y="1397"/>
                </a:moveTo>
                <a:lnTo>
                  <a:pt x="55880" y="1320"/>
                </a:lnTo>
                <a:lnTo>
                  <a:pt x="56007" y="1397"/>
                </a:lnTo>
                <a:close/>
              </a:path>
              <a:path w="71120" h="17145">
                <a:moveTo>
                  <a:pt x="56007" y="406"/>
                </a:moveTo>
                <a:lnTo>
                  <a:pt x="55841" y="520"/>
                </a:lnTo>
                <a:lnTo>
                  <a:pt x="55714" y="698"/>
                </a:lnTo>
                <a:lnTo>
                  <a:pt x="56007" y="406"/>
                </a:lnTo>
                <a:close/>
              </a:path>
              <a:path w="71120" h="17145">
                <a:moveTo>
                  <a:pt x="56184" y="14579"/>
                </a:moveTo>
                <a:lnTo>
                  <a:pt x="55841" y="14097"/>
                </a:lnTo>
                <a:lnTo>
                  <a:pt x="55714" y="14668"/>
                </a:lnTo>
                <a:lnTo>
                  <a:pt x="56184" y="14579"/>
                </a:lnTo>
                <a:close/>
              </a:path>
              <a:path w="71120" h="17145">
                <a:moveTo>
                  <a:pt x="56337" y="14795"/>
                </a:moveTo>
                <a:close/>
              </a:path>
              <a:path w="71120" h="17145">
                <a:moveTo>
                  <a:pt x="56362" y="812"/>
                </a:moveTo>
                <a:lnTo>
                  <a:pt x="55803" y="1193"/>
                </a:lnTo>
                <a:lnTo>
                  <a:pt x="56362" y="812"/>
                </a:lnTo>
                <a:close/>
              </a:path>
              <a:path w="71120" h="17145">
                <a:moveTo>
                  <a:pt x="56426" y="14795"/>
                </a:moveTo>
                <a:close/>
              </a:path>
              <a:path w="71120" h="17145">
                <a:moveTo>
                  <a:pt x="56997" y="15087"/>
                </a:moveTo>
                <a:lnTo>
                  <a:pt x="56972" y="14820"/>
                </a:lnTo>
                <a:lnTo>
                  <a:pt x="56705" y="15087"/>
                </a:lnTo>
                <a:lnTo>
                  <a:pt x="56997" y="15087"/>
                </a:lnTo>
                <a:close/>
              </a:path>
              <a:path w="71120" h="17145">
                <a:moveTo>
                  <a:pt x="56997" y="14795"/>
                </a:moveTo>
                <a:close/>
              </a:path>
              <a:path w="71120" h="17145">
                <a:moveTo>
                  <a:pt x="57823" y="14503"/>
                </a:moveTo>
                <a:lnTo>
                  <a:pt x="57531" y="14173"/>
                </a:lnTo>
                <a:lnTo>
                  <a:pt x="57696" y="13970"/>
                </a:lnTo>
                <a:lnTo>
                  <a:pt x="56997" y="14236"/>
                </a:lnTo>
                <a:lnTo>
                  <a:pt x="56476" y="14389"/>
                </a:lnTo>
                <a:lnTo>
                  <a:pt x="56426" y="14795"/>
                </a:lnTo>
                <a:lnTo>
                  <a:pt x="56959" y="14795"/>
                </a:lnTo>
                <a:lnTo>
                  <a:pt x="56997" y="14554"/>
                </a:lnTo>
                <a:lnTo>
                  <a:pt x="57124" y="14503"/>
                </a:lnTo>
                <a:lnTo>
                  <a:pt x="57353" y="15379"/>
                </a:lnTo>
                <a:lnTo>
                  <a:pt x="57429" y="14503"/>
                </a:lnTo>
                <a:lnTo>
                  <a:pt x="57492" y="14274"/>
                </a:lnTo>
                <a:lnTo>
                  <a:pt x="57823" y="14503"/>
                </a:lnTo>
                <a:close/>
              </a:path>
              <a:path w="71120" h="17145">
                <a:moveTo>
                  <a:pt x="60502" y="15087"/>
                </a:moveTo>
                <a:lnTo>
                  <a:pt x="60325" y="15087"/>
                </a:lnTo>
                <a:lnTo>
                  <a:pt x="60147" y="15024"/>
                </a:lnTo>
                <a:lnTo>
                  <a:pt x="60032" y="15201"/>
                </a:lnTo>
                <a:lnTo>
                  <a:pt x="59512" y="14274"/>
                </a:lnTo>
                <a:lnTo>
                  <a:pt x="59448" y="15836"/>
                </a:lnTo>
                <a:lnTo>
                  <a:pt x="59093" y="15367"/>
                </a:lnTo>
                <a:lnTo>
                  <a:pt x="59334" y="15951"/>
                </a:lnTo>
                <a:lnTo>
                  <a:pt x="59677" y="15722"/>
                </a:lnTo>
                <a:lnTo>
                  <a:pt x="60032" y="15786"/>
                </a:lnTo>
                <a:lnTo>
                  <a:pt x="59626" y="15367"/>
                </a:lnTo>
                <a:lnTo>
                  <a:pt x="60502" y="15087"/>
                </a:lnTo>
                <a:close/>
              </a:path>
              <a:path w="71120" h="17145">
                <a:moveTo>
                  <a:pt x="60617" y="13106"/>
                </a:moveTo>
                <a:lnTo>
                  <a:pt x="60325" y="13271"/>
                </a:lnTo>
                <a:lnTo>
                  <a:pt x="60617" y="13271"/>
                </a:lnTo>
                <a:lnTo>
                  <a:pt x="60617" y="13106"/>
                </a:lnTo>
                <a:close/>
              </a:path>
              <a:path w="71120" h="17145">
                <a:moveTo>
                  <a:pt x="61201" y="12573"/>
                </a:moveTo>
                <a:lnTo>
                  <a:pt x="61023" y="12979"/>
                </a:lnTo>
                <a:lnTo>
                  <a:pt x="61201" y="12700"/>
                </a:lnTo>
                <a:lnTo>
                  <a:pt x="61201" y="12573"/>
                </a:lnTo>
                <a:close/>
              </a:path>
              <a:path w="71120" h="17145">
                <a:moveTo>
                  <a:pt x="63004" y="11887"/>
                </a:moveTo>
                <a:lnTo>
                  <a:pt x="62369" y="11887"/>
                </a:lnTo>
                <a:lnTo>
                  <a:pt x="63004" y="12293"/>
                </a:lnTo>
                <a:lnTo>
                  <a:pt x="63004" y="11887"/>
                </a:lnTo>
                <a:close/>
              </a:path>
              <a:path w="71120" h="17145">
                <a:moveTo>
                  <a:pt x="64922" y="11582"/>
                </a:moveTo>
                <a:lnTo>
                  <a:pt x="64693" y="11417"/>
                </a:lnTo>
                <a:lnTo>
                  <a:pt x="64401" y="11582"/>
                </a:lnTo>
                <a:lnTo>
                  <a:pt x="64579" y="12001"/>
                </a:lnTo>
                <a:lnTo>
                  <a:pt x="64808" y="12115"/>
                </a:lnTo>
                <a:lnTo>
                  <a:pt x="64757" y="11874"/>
                </a:lnTo>
                <a:lnTo>
                  <a:pt x="64922" y="11582"/>
                </a:lnTo>
                <a:close/>
              </a:path>
              <a:path w="71120" h="17145">
                <a:moveTo>
                  <a:pt x="66090" y="12865"/>
                </a:moveTo>
                <a:lnTo>
                  <a:pt x="65798" y="12700"/>
                </a:lnTo>
                <a:lnTo>
                  <a:pt x="65506" y="12979"/>
                </a:lnTo>
                <a:lnTo>
                  <a:pt x="65392" y="12814"/>
                </a:lnTo>
                <a:lnTo>
                  <a:pt x="65392" y="13271"/>
                </a:lnTo>
                <a:lnTo>
                  <a:pt x="65684" y="13157"/>
                </a:lnTo>
                <a:lnTo>
                  <a:pt x="66090" y="12865"/>
                </a:lnTo>
                <a:close/>
              </a:path>
              <a:path w="71120" h="17145">
                <a:moveTo>
                  <a:pt x="66205" y="12280"/>
                </a:moveTo>
                <a:lnTo>
                  <a:pt x="65925" y="11709"/>
                </a:lnTo>
                <a:lnTo>
                  <a:pt x="66090" y="12407"/>
                </a:lnTo>
                <a:lnTo>
                  <a:pt x="66205" y="12280"/>
                </a:lnTo>
                <a:close/>
              </a:path>
              <a:path w="71120" h="17145">
                <a:moveTo>
                  <a:pt x="68021" y="12700"/>
                </a:moveTo>
                <a:lnTo>
                  <a:pt x="67906" y="13106"/>
                </a:lnTo>
                <a:lnTo>
                  <a:pt x="68021" y="12700"/>
                </a:lnTo>
                <a:close/>
              </a:path>
              <a:path w="71120" h="17145">
                <a:moveTo>
                  <a:pt x="71107" y="14097"/>
                </a:moveTo>
                <a:lnTo>
                  <a:pt x="70993" y="13970"/>
                </a:lnTo>
                <a:lnTo>
                  <a:pt x="70866" y="13741"/>
                </a:lnTo>
                <a:lnTo>
                  <a:pt x="70700" y="13804"/>
                </a:lnTo>
                <a:lnTo>
                  <a:pt x="71107" y="14681"/>
                </a:lnTo>
                <a:lnTo>
                  <a:pt x="71107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89710" y="5422086"/>
            <a:ext cx="55880" cy="13335"/>
          </a:xfrm>
          <a:custGeom>
            <a:avLst/>
            <a:gdLst/>
            <a:ahLst/>
            <a:cxnLst/>
            <a:rect l="l" t="t" r="r" b="b"/>
            <a:pathLst>
              <a:path w="55879" h="13335">
                <a:moveTo>
                  <a:pt x="584" y="5067"/>
                </a:moveTo>
                <a:lnTo>
                  <a:pt x="0" y="5346"/>
                </a:lnTo>
                <a:lnTo>
                  <a:pt x="584" y="5410"/>
                </a:lnTo>
                <a:lnTo>
                  <a:pt x="584" y="5067"/>
                </a:lnTo>
                <a:close/>
              </a:path>
              <a:path w="55879" h="13335">
                <a:moveTo>
                  <a:pt x="711" y="4775"/>
                </a:moveTo>
                <a:lnTo>
                  <a:pt x="419" y="4711"/>
                </a:lnTo>
                <a:lnTo>
                  <a:pt x="584" y="5054"/>
                </a:lnTo>
                <a:lnTo>
                  <a:pt x="711" y="4775"/>
                </a:lnTo>
                <a:close/>
              </a:path>
              <a:path w="55879" h="13335">
                <a:moveTo>
                  <a:pt x="2514" y="4483"/>
                </a:moveTo>
                <a:lnTo>
                  <a:pt x="1981" y="3784"/>
                </a:lnTo>
                <a:lnTo>
                  <a:pt x="1866" y="4191"/>
                </a:lnTo>
                <a:lnTo>
                  <a:pt x="2286" y="4597"/>
                </a:lnTo>
                <a:lnTo>
                  <a:pt x="2400" y="4419"/>
                </a:lnTo>
                <a:close/>
              </a:path>
              <a:path w="55879" h="13335">
                <a:moveTo>
                  <a:pt x="2806" y="10769"/>
                </a:moveTo>
                <a:lnTo>
                  <a:pt x="2692" y="11176"/>
                </a:lnTo>
                <a:lnTo>
                  <a:pt x="2806" y="10769"/>
                </a:lnTo>
                <a:close/>
              </a:path>
              <a:path w="55879" h="13335">
                <a:moveTo>
                  <a:pt x="4610" y="11874"/>
                </a:moveTo>
                <a:lnTo>
                  <a:pt x="4203" y="11874"/>
                </a:lnTo>
                <a:lnTo>
                  <a:pt x="4089" y="11696"/>
                </a:lnTo>
                <a:lnTo>
                  <a:pt x="4089" y="11874"/>
                </a:lnTo>
                <a:lnTo>
                  <a:pt x="4089" y="12280"/>
                </a:lnTo>
                <a:lnTo>
                  <a:pt x="4610" y="12395"/>
                </a:lnTo>
                <a:lnTo>
                  <a:pt x="4610" y="11874"/>
                </a:lnTo>
                <a:close/>
              </a:path>
              <a:path w="55879" h="13335">
                <a:moveTo>
                  <a:pt x="4787" y="11468"/>
                </a:moveTo>
                <a:lnTo>
                  <a:pt x="4025" y="11290"/>
                </a:lnTo>
                <a:lnTo>
                  <a:pt x="4648" y="11696"/>
                </a:lnTo>
                <a:lnTo>
                  <a:pt x="4787" y="11468"/>
                </a:lnTo>
                <a:close/>
              </a:path>
              <a:path w="55879" h="13335">
                <a:moveTo>
                  <a:pt x="4902" y="11874"/>
                </a:moveTo>
                <a:lnTo>
                  <a:pt x="4648" y="11696"/>
                </a:lnTo>
                <a:lnTo>
                  <a:pt x="4610" y="11874"/>
                </a:lnTo>
                <a:lnTo>
                  <a:pt x="4902" y="11874"/>
                </a:lnTo>
                <a:close/>
              </a:path>
              <a:path w="55879" h="13335">
                <a:moveTo>
                  <a:pt x="5664" y="12509"/>
                </a:moveTo>
                <a:lnTo>
                  <a:pt x="5600" y="12280"/>
                </a:lnTo>
                <a:lnTo>
                  <a:pt x="5245" y="12509"/>
                </a:lnTo>
                <a:lnTo>
                  <a:pt x="5194" y="12217"/>
                </a:lnTo>
                <a:lnTo>
                  <a:pt x="5194" y="12865"/>
                </a:lnTo>
                <a:lnTo>
                  <a:pt x="5600" y="12979"/>
                </a:lnTo>
                <a:lnTo>
                  <a:pt x="5664" y="12509"/>
                </a:lnTo>
                <a:close/>
              </a:path>
              <a:path w="55879" h="13335">
                <a:moveTo>
                  <a:pt x="6248" y="11582"/>
                </a:moveTo>
                <a:lnTo>
                  <a:pt x="6121" y="11404"/>
                </a:lnTo>
                <a:lnTo>
                  <a:pt x="5778" y="11290"/>
                </a:lnTo>
                <a:lnTo>
                  <a:pt x="5194" y="11874"/>
                </a:lnTo>
                <a:lnTo>
                  <a:pt x="6184" y="11582"/>
                </a:lnTo>
                <a:lnTo>
                  <a:pt x="6184" y="11988"/>
                </a:lnTo>
                <a:lnTo>
                  <a:pt x="6248" y="11582"/>
                </a:lnTo>
                <a:close/>
              </a:path>
              <a:path w="55879" h="13335">
                <a:moveTo>
                  <a:pt x="8572" y="9080"/>
                </a:moveTo>
                <a:lnTo>
                  <a:pt x="8394" y="9080"/>
                </a:lnTo>
                <a:lnTo>
                  <a:pt x="8394" y="9601"/>
                </a:lnTo>
                <a:lnTo>
                  <a:pt x="8572" y="9601"/>
                </a:lnTo>
                <a:lnTo>
                  <a:pt x="8572" y="9080"/>
                </a:lnTo>
                <a:close/>
              </a:path>
              <a:path w="55879" h="13335">
                <a:moveTo>
                  <a:pt x="8686" y="10883"/>
                </a:moveTo>
                <a:lnTo>
                  <a:pt x="7988" y="11468"/>
                </a:lnTo>
                <a:lnTo>
                  <a:pt x="8343" y="11404"/>
                </a:lnTo>
                <a:lnTo>
                  <a:pt x="8394" y="11582"/>
                </a:lnTo>
                <a:lnTo>
                  <a:pt x="8686" y="10883"/>
                </a:lnTo>
                <a:close/>
              </a:path>
              <a:path w="55879" h="13335">
                <a:moveTo>
                  <a:pt x="10375" y="11290"/>
                </a:moveTo>
                <a:lnTo>
                  <a:pt x="10210" y="11290"/>
                </a:lnTo>
                <a:lnTo>
                  <a:pt x="9918" y="11404"/>
                </a:lnTo>
                <a:lnTo>
                  <a:pt x="10083" y="11696"/>
                </a:lnTo>
                <a:lnTo>
                  <a:pt x="10375" y="11290"/>
                </a:lnTo>
                <a:close/>
              </a:path>
              <a:path w="55879" h="13335">
                <a:moveTo>
                  <a:pt x="12014" y="7797"/>
                </a:moveTo>
                <a:lnTo>
                  <a:pt x="11899" y="7391"/>
                </a:lnTo>
                <a:lnTo>
                  <a:pt x="11201" y="7975"/>
                </a:lnTo>
                <a:lnTo>
                  <a:pt x="11493" y="7975"/>
                </a:lnTo>
                <a:lnTo>
                  <a:pt x="11772" y="7797"/>
                </a:lnTo>
                <a:lnTo>
                  <a:pt x="12014" y="7797"/>
                </a:lnTo>
                <a:close/>
              </a:path>
              <a:path w="55879" h="13335">
                <a:moveTo>
                  <a:pt x="12065" y="8902"/>
                </a:moveTo>
                <a:lnTo>
                  <a:pt x="11899" y="8724"/>
                </a:lnTo>
                <a:lnTo>
                  <a:pt x="11785" y="9194"/>
                </a:lnTo>
                <a:lnTo>
                  <a:pt x="12065" y="9194"/>
                </a:lnTo>
                <a:lnTo>
                  <a:pt x="12065" y="8902"/>
                </a:lnTo>
                <a:close/>
              </a:path>
              <a:path w="55879" h="13335">
                <a:moveTo>
                  <a:pt x="12941" y="11112"/>
                </a:moveTo>
                <a:lnTo>
                  <a:pt x="12890" y="10883"/>
                </a:lnTo>
                <a:lnTo>
                  <a:pt x="12763" y="10769"/>
                </a:lnTo>
                <a:lnTo>
                  <a:pt x="12763" y="11176"/>
                </a:lnTo>
                <a:lnTo>
                  <a:pt x="12941" y="11112"/>
                </a:lnTo>
                <a:close/>
              </a:path>
              <a:path w="55879" h="13335">
                <a:moveTo>
                  <a:pt x="13881" y="9309"/>
                </a:moveTo>
                <a:lnTo>
                  <a:pt x="13639" y="9423"/>
                </a:lnTo>
                <a:lnTo>
                  <a:pt x="13881" y="9550"/>
                </a:lnTo>
                <a:lnTo>
                  <a:pt x="13881" y="9309"/>
                </a:lnTo>
                <a:close/>
              </a:path>
              <a:path w="55879" h="13335">
                <a:moveTo>
                  <a:pt x="14173" y="9080"/>
                </a:moveTo>
                <a:lnTo>
                  <a:pt x="13881" y="9080"/>
                </a:lnTo>
                <a:lnTo>
                  <a:pt x="13881" y="9309"/>
                </a:lnTo>
                <a:lnTo>
                  <a:pt x="14109" y="9194"/>
                </a:lnTo>
                <a:close/>
              </a:path>
              <a:path w="55879" h="13335">
                <a:moveTo>
                  <a:pt x="14579" y="10591"/>
                </a:moveTo>
                <a:lnTo>
                  <a:pt x="14173" y="10185"/>
                </a:lnTo>
                <a:lnTo>
                  <a:pt x="14173" y="10769"/>
                </a:lnTo>
                <a:lnTo>
                  <a:pt x="14516" y="10769"/>
                </a:lnTo>
                <a:lnTo>
                  <a:pt x="14579" y="10591"/>
                </a:lnTo>
                <a:close/>
              </a:path>
              <a:path w="55879" h="13335">
                <a:moveTo>
                  <a:pt x="15100" y="12395"/>
                </a:moveTo>
                <a:lnTo>
                  <a:pt x="14693" y="12166"/>
                </a:lnTo>
                <a:lnTo>
                  <a:pt x="14579" y="12395"/>
                </a:lnTo>
                <a:lnTo>
                  <a:pt x="15100" y="12395"/>
                </a:lnTo>
                <a:close/>
              </a:path>
              <a:path w="55879" h="13335">
                <a:moveTo>
                  <a:pt x="15722" y="9537"/>
                </a:moveTo>
                <a:lnTo>
                  <a:pt x="15684" y="9372"/>
                </a:lnTo>
                <a:lnTo>
                  <a:pt x="15163" y="9144"/>
                </a:lnTo>
                <a:lnTo>
                  <a:pt x="15506" y="10363"/>
                </a:lnTo>
                <a:lnTo>
                  <a:pt x="15392" y="9601"/>
                </a:lnTo>
                <a:lnTo>
                  <a:pt x="15570" y="9423"/>
                </a:lnTo>
                <a:lnTo>
                  <a:pt x="15722" y="9537"/>
                </a:lnTo>
                <a:close/>
              </a:path>
              <a:path w="55879" h="13335">
                <a:moveTo>
                  <a:pt x="16497" y="11988"/>
                </a:moveTo>
                <a:lnTo>
                  <a:pt x="16268" y="12573"/>
                </a:lnTo>
                <a:lnTo>
                  <a:pt x="16383" y="12395"/>
                </a:lnTo>
                <a:lnTo>
                  <a:pt x="16497" y="11988"/>
                </a:lnTo>
                <a:close/>
              </a:path>
              <a:path w="55879" h="13335">
                <a:moveTo>
                  <a:pt x="16497" y="5994"/>
                </a:moveTo>
                <a:lnTo>
                  <a:pt x="16383" y="5588"/>
                </a:lnTo>
                <a:lnTo>
                  <a:pt x="16383" y="6108"/>
                </a:lnTo>
                <a:close/>
              </a:path>
              <a:path w="55879" h="13335">
                <a:moveTo>
                  <a:pt x="16789" y="9372"/>
                </a:moveTo>
                <a:lnTo>
                  <a:pt x="16624" y="9258"/>
                </a:lnTo>
                <a:lnTo>
                  <a:pt x="16497" y="9537"/>
                </a:lnTo>
                <a:lnTo>
                  <a:pt x="16675" y="9601"/>
                </a:lnTo>
                <a:lnTo>
                  <a:pt x="16789" y="9753"/>
                </a:lnTo>
                <a:lnTo>
                  <a:pt x="16789" y="9372"/>
                </a:lnTo>
                <a:close/>
              </a:path>
              <a:path w="55879" h="13335">
                <a:moveTo>
                  <a:pt x="17487" y="8496"/>
                </a:moveTo>
                <a:lnTo>
                  <a:pt x="17373" y="8902"/>
                </a:lnTo>
                <a:lnTo>
                  <a:pt x="17487" y="8496"/>
                </a:lnTo>
                <a:close/>
              </a:path>
              <a:path w="55879" h="13335">
                <a:moveTo>
                  <a:pt x="18364" y="698"/>
                </a:moveTo>
                <a:lnTo>
                  <a:pt x="18186" y="698"/>
                </a:lnTo>
                <a:lnTo>
                  <a:pt x="18186" y="1104"/>
                </a:lnTo>
                <a:lnTo>
                  <a:pt x="18364" y="1104"/>
                </a:lnTo>
                <a:lnTo>
                  <a:pt x="18364" y="698"/>
                </a:lnTo>
                <a:close/>
              </a:path>
              <a:path w="55879" h="13335">
                <a:moveTo>
                  <a:pt x="19304" y="2616"/>
                </a:moveTo>
                <a:lnTo>
                  <a:pt x="19177" y="2501"/>
                </a:lnTo>
                <a:lnTo>
                  <a:pt x="19304" y="3073"/>
                </a:lnTo>
                <a:lnTo>
                  <a:pt x="19304" y="2616"/>
                </a:lnTo>
                <a:close/>
              </a:path>
              <a:path w="55879" h="13335">
                <a:moveTo>
                  <a:pt x="20167" y="6985"/>
                </a:moveTo>
                <a:lnTo>
                  <a:pt x="20002" y="6743"/>
                </a:lnTo>
                <a:lnTo>
                  <a:pt x="20116" y="6451"/>
                </a:lnTo>
                <a:lnTo>
                  <a:pt x="19875" y="6286"/>
                </a:lnTo>
                <a:lnTo>
                  <a:pt x="19939" y="6515"/>
                </a:lnTo>
                <a:lnTo>
                  <a:pt x="19761" y="6985"/>
                </a:lnTo>
                <a:lnTo>
                  <a:pt x="20167" y="6985"/>
                </a:lnTo>
                <a:close/>
              </a:path>
              <a:path w="55879" h="13335">
                <a:moveTo>
                  <a:pt x="20472" y="1384"/>
                </a:moveTo>
                <a:lnTo>
                  <a:pt x="20167" y="1511"/>
                </a:lnTo>
                <a:lnTo>
                  <a:pt x="20332" y="1600"/>
                </a:lnTo>
                <a:lnTo>
                  <a:pt x="20472" y="1384"/>
                </a:lnTo>
                <a:close/>
              </a:path>
              <a:path w="55879" h="13335">
                <a:moveTo>
                  <a:pt x="20574" y="10591"/>
                </a:moveTo>
                <a:lnTo>
                  <a:pt x="20459" y="11290"/>
                </a:lnTo>
                <a:lnTo>
                  <a:pt x="20574" y="10591"/>
                </a:lnTo>
                <a:close/>
              </a:path>
              <a:path w="55879" h="13335">
                <a:moveTo>
                  <a:pt x="20612" y="965"/>
                </a:moveTo>
                <a:lnTo>
                  <a:pt x="20167" y="228"/>
                </a:lnTo>
                <a:lnTo>
                  <a:pt x="19977" y="1092"/>
                </a:lnTo>
                <a:lnTo>
                  <a:pt x="20612" y="965"/>
                </a:lnTo>
                <a:close/>
              </a:path>
              <a:path w="55879" h="13335">
                <a:moveTo>
                  <a:pt x="20637" y="8724"/>
                </a:moveTo>
                <a:lnTo>
                  <a:pt x="20167" y="8382"/>
                </a:lnTo>
                <a:lnTo>
                  <a:pt x="19989" y="8686"/>
                </a:lnTo>
                <a:lnTo>
                  <a:pt x="20637" y="8724"/>
                </a:lnTo>
                <a:close/>
              </a:path>
              <a:path w="55879" h="13335">
                <a:moveTo>
                  <a:pt x="20637" y="3314"/>
                </a:moveTo>
                <a:lnTo>
                  <a:pt x="20599" y="3175"/>
                </a:lnTo>
                <a:lnTo>
                  <a:pt x="20281" y="2908"/>
                </a:lnTo>
                <a:lnTo>
                  <a:pt x="20281" y="3073"/>
                </a:lnTo>
                <a:lnTo>
                  <a:pt x="20459" y="3200"/>
                </a:lnTo>
                <a:lnTo>
                  <a:pt x="20637" y="3314"/>
                </a:lnTo>
                <a:close/>
              </a:path>
              <a:path w="55879" h="13335">
                <a:moveTo>
                  <a:pt x="21107" y="2032"/>
                </a:moveTo>
                <a:lnTo>
                  <a:pt x="20332" y="1600"/>
                </a:lnTo>
                <a:lnTo>
                  <a:pt x="20332" y="2032"/>
                </a:lnTo>
                <a:lnTo>
                  <a:pt x="20459" y="2908"/>
                </a:lnTo>
                <a:lnTo>
                  <a:pt x="20599" y="3175"/>
                </a:lnTo>
                <a:lnTo>
                  <a:pt x="20866" y="2908"/>
                </a:lnTo>
                <a:lnTo>
                  <a:pt x="20535" y="2857"/>
                </a:lnTo>
                <a:lnTo>
                  <a:pt x="20980" y="2501"/>
                </a:lnTo>
                <a:lnTo>
                  <a:pt x="21107" y="2032"/>
                </a:lnTo>
                <a:close/>
              </a:path>
              <a:path w="55879" h="13335">
                <a:moveTo>
                  <a:pt x="21158" y="406"/>
                </a:moveTo>
                <a:lnTo>
                  <a:pt x="20980" y="342"/>
                </a:lnTo>
                <a:lnTo>
                  <a:pt x="20764" y="520"/>
                </a:lnTo>
                <a:lnTo>
                  <a:pt x="21043" y="863"/>
                </a:lnTo>
                <a:lnTo>
                  <a:pt x="20612" y="965"/>
                </a:lnTo>
                <a:lnTo>
                  <a:pt x="20764" y="1219"/>
                </a:lnTo>
                <a:lnTo>
                  <a:pt x="20586" y="1219"/>
                </a:lnTo>
                <a:lnTo>
                  <a:pt x="20472" y="1384"/>
                </a:lnTo>
                <a:lnTo>
                  <a:pt x="20777" y="1257"/>
                </a:lnTo>
                <a:lnTo>
                  <a:pt x="21043" y="1676"/>
                </a:lnTo>
                <a:lnTo>
                  <a:pt x="21158" y="1092"/>
                </a:lnTo>
                <a:lnTo>
                  <a:pt x="21158" y="406"/>
                </a:lnTo>
                <a:close/>
              </a:path>
              <a:path w="55879" h="13335">
                <a:moveTo>
                  <a:pt x="21564" y="698"/>
                </a:moveTo>
                <a:lnTo>
                  <a:pt x="21285" y="0"/>
                </a:lnTo>
                <a:lnTo>
                  <a:pt x="21158" y="406"/>
                </a:lnTo>
                <a:lnTo>
                  <a:pt x="21285" y="406"/>
                </a:lnTo>
                <a:lnTo>
                  <a:pt x="21399" y="698"/>
                </a:lnTo>
                <a:lnTo>
                  <a:pt x="21564" y="698"/>
                </a:lnTo>
                <a:close/>
              </a:path>
              <a:path w="55879" h="13335">
                <a:moveTo>
                  <a:pt x="21755" y="2603"/>
                </a:moveTo>
                <a:lnTo>
                  <a:pt x="21399" y="2908"/>
                </a:lnTo>
                <a:lnTo>
                  <a:pt x="21755" y="2603"/>
                </a:lnTo>
                <a:close/>
              </a:path>
              <a:path w="55879" h="13335">
                <a:moveTo>
                  <a:pt x="21856" y="8902"/>
                </a:moveTo>
                <a:lnTo>
                  <a:pt x="21691" y="8902"/>
                </a:lnTo>
                <a:lnTo>
                  <a:pt x="21564" y="9194"/>
                </a:lnTo>
                <a:lnTo>
                  <a:pt x="21856" y="8902"/>
                </a:lnTo>
                <a:close/>
              </a:path>
              <a:path w="55879" h="13335">
                <a:moveTo>
                  <a:pt x="21983" y="11468"/>
                </a:moveTo>
                <a:lnTo>
                  <a:pt x="21691" y="11176"/>
                </a:lnTo>
                <a:lnTo>
                  <a:pt x="21983" y="11696"/>
                </a:lnTo>
                <a:lnTo>
                  <a:pt x="21983" y="11468"/>
                </a:lnTo>
                <a:close/>
              </a:path>
              <a:path w="55879" h="13335">
                <a:moveTo>
                  <a:pt x="22098" y="5181"/>
                </a:moveTo>
                <a:lnTo>
                  <a:pt x="22034" y="4940"/>
                </a:lnTo>
                <a:lnTo>
                  <a:pt x="21691" y="4940"/>
                </a:lnTo>
                <a:lnTo>
                  <a:pt x="21577" y="5181"/>
                </a:lnTo>
                <a:lnTo>
                  <a:pt x="22034" y="5181"/>
                </a:lnTo>
                <a:lnTo>
                  <a:pt x="21856" y="5588"/>
                </a:lnTo>
                <a:lnTo>
                  <a:pt x="22098" y="5181"/>
                </a:lnTo>
                <a:close/>
              </a:path>
              <a:path w="55879" h="13335">
                <a:moveTo>
                  <a:pt x="22263" y="2794"/>
                </a:moveTo>
                <a:lnTo>
                  <a:pt x="22098" y="2730"/>
                </a:lnTo>
                <a:lnTo>
                  <a:pt x="21983" y="2908"/>
                </a:lnTo>
                <a:lnTo>
                  <a:pt x="21983" y="3492"/>
                </a:lnTo>
                <a:lnTo>
                  <a:pt x="22263" y="2794"/>
                </a:lnTo>
                <a:close/>
              </a:path>
              <a:path w="55879" h="13335">
                <a:moveTo>
                  <a:pt x="22618" y="7442"/>
                </a:moveTo>
                <a:lnTo>
                  <a:pt x="22390" y="7391"/>
                </a:lnTo>
                <a:lnTo>
                  <a:pt x="22275" y="7683"/>
                </a:lnTo>
                <a:lnTo>
                  <a:pt x="22555" y="7683"/>
                </a:lnTo>
                <a:lnTo>
                  <a:pt x="22618" y="7442"/>
                </a:lnTo>
                <a:close/>
              </a:path>
              <a:path w="55879" h="13335">
                <a:moveTo>
                  <a:pt x="22733" y="4826"/>
                </a:moveTo>
                <a:lnTo>
                  <a:pt x="22682" y="4597"/>
                </a:lnTo>
                <a:lnTo>
                  <a:pt x="22263" y="4191"/>
                </a:lnTo>
                <a:lnTo>
                  <a:pt x="22098" y="4711"/>
                </a:lnTo>
                <a:lnTo>
                  <a:pt x="22263" y="4711"/>
                </a:lnTo>
                <a:lnTo>
                  <a:pt x="22733" y="4826"/>
                </a:lnTo>
                <a:close/>
              </a:path>
              <a:path w="55879" h="13335">
                <a:moveTo>
                  <a:pt x="23495" y="2209"/>
                </a:moveTo>
                <a:lnTo>
                  <a:pt x="22974" y="2209"/>
                </a:lnTo>
                <a:lnTo>
                  <a:pt x="23495" y="2260"/>
                </a:lnTo>
                <a:close/>
              </a:path>
              <a:path w="55879" h="13335">
                <a:moveTo>
                  <a:pt x="23964" y="3073"/>
                </a:moveTo>
                <a:lnTo>
                  <a:pt x="23609" y="2794"/>
                </a:lnTo>
                <a:lnTo>
                  <a:pt x="23495" y="2260"/>
                </a:lnTo>
                <a:lnTo>
                  <a:pt x="23139" y="3136"/>
                </a:lnTo>
                <a:lnTo>
                  <a:pt x="23266" y="3314"/>
                </a:lnTo>
                <a:lnTo>
                  <a:pt x="23431" y="3073"/>
                </a:lnTo>
                <a:lnTo>
                  <a:pt x="23723" y="3251"/>
                </a:lnTo>
                <a:lnTo>
                  <a:pt x="23964" y="3073"/>
                </a:lnTo>
                <a:close/>
              </a:path>
              <a:path w="55879" h="13335">
                <a:moveTo>
                  <a:pt x="24193" y="9080"/>
                </a:moveTo>
                <a:lnTo>
                  <a:pt x="24079" y="9601"/>
                </a:lnTo>
                <a:lnTo>
                  <a:pt x="24193" y="9080"/>
                </a:lnTo>
                <a:close/>
              </a:path>
              <a:path w="55879" h="13335">
                <a:moveTo>
                  <a:pt x="24193" y="8496"/>
                </a:moveTo>
                <a:lnTo>
                  <a:pt x="23990" y="8115"/>
                </a:lnTo>
                <a:lnTo>
                  <a:pt x="23672" y="7975"/>
                </a:lnTo>
                <a:lnTo>
                  <a:pt x="23837" y="8153"/>
                </a:lnTo>
                <a:lnTo>
                  <a:pt x="23787" y="8674"/>
                </a:lnTo>
                <a:lnTo>
                  <a:pt x="24193" y="8496"/>
                </a:lnTo>
                <a:close/>
              </a:path>
              <a:path w="55879" h="13335">
                <a:moveTo>
                  <a:pt x="24663" y="8788"/>
                </a:moveTo>
                <a:lnTo>
                  <a:pt x="24485" y="8382"/>
                </a:lnTo>
                <a:lnTo>
                  <a:pt x="24663" y="8902"/>
                </a:lnTo>
                <a:close/>
              </a:path>
              <a:path w="55879" h="13335">
                <a:moveTo>
                  <a:pt x="24663" y="4533"/>
                </a:moveTo>
                <a:lnTo>
                  <a:pt x="24257" y="4305"/>
                </a:lnTo>
                <a:lnTo>
                  <a:pt x="23964" y="4191"/>
                </a:lnTo>
                <a:lnTo>
                  <a:pt x="24485" y="4711"/>
                </a:lnTo>
                <a:lnTo>
                  <a:pt x="24079" y="5295"/>
                </a:lnTo>
                <a:lnTo>
                  <a:pt x="24422" y="5232"/>
                </a:lnTo>
                <a:lnTo>
                  <a:pt x="24663" y="4533"/>
                </a:lnTo>
                <a:close/>
              </a:path>
              <a:path w="55879" h="13335">
                <a:moveTo>
                  <a:pt x="24892" y="2501"/>
                </a:moveTo>
                <a:lnTo>
                  <a:pt x="24777" y="2908"/>
                </a:lnTo>
                <a:lnTo>
                  <a:pt x="24892" y="2501"/>
                </a:lnTo>
                <a:close/>
              </a:path>
              <a:path w="55879" h="13335">
                <a:moveTo>
                  <a:pt x="25361" y="6692"/>
                </a:moveTo>
                <a:lnTo>
                  <a:pt x="24777" y="6057"/>
                </a:lnTo>
                <a:lnTo>
                  <a:pt x="24663" y="6400"/>
                </a:lnTo>
                <a:lnTo>
                  <a:pt x="25361" y="6692"/>
                </a:lnTo>
                <a:close/>
              </a:path>
              <a:path w="55879" h="13335">
                <a:moveTo>
                  <a:pt x="25361" y="4889"/>
                </a:moveTo>
                <a:lnTo>
                  <a:pt x="25184" y="4889"/>
                </a:lnTo>
                <a:lnTo>
                  <a:pt x="25209" y="5181"/>
                </a:lnTo>
                <a:lnTo>
                  <a:pt x="25361" y="5295"/>
                </a:lnTo>
                <a:lnTo>
                  <a:pt x="25361" y="4889"/>
                </a:lnTo>
                <a:close/>
              </a:path>
              <a:path w="55879" h="13335">
                <a:moveTo>
                  <a:pt x="25590" y="2794"/>
                </a:moveTo>
                <a:lnTo>
                  <a:pt x="25412" y="2438"/>
                </a:lnTo>
                <a:lnTo>
                  <a:pt x="25184" y="2501"/>
                </a:lnTo>
                <a:lnTo>
                  <a:pt x="25476" y="3492"/>
                </a:lnTo>
                <a:lnTo>
                  <a:pt x="25590" y="2794"/>
                </a:lnTo>
                <a:close/>
              </a:path>
              <a:path w="55879" h="13335">
                <a:moveTo>
                  <a:pt x="25654" y="5702"/>
                </a:moveTo>
                <a:lnTo>
                  <a:pt x="24447" y="5321"/>
                </a:lnTo>
                <a:lnTo>
                  <a:pt x="24422" y="5638"/>
                </a:lnTo>
                <a:lnTo>
                  <a:pt x="25069" y="5702"/>
                </a:lnTo>
                <a:lnTo>
                  <a:pt x="24777" y="5880"/>
                </a:lnTo>
                <a:lnTo>
                  <a:pt x="25654" y="5702"/>
                </a:lnTo>
                <a:close/>
              </a:path>
              <a:path w="55879" h="13335">
                <a:moveTo>
                  <a:pt x="26174" y="10185"/>
                </a:moveTo>
                <a:lnTo>
                  <a:pt x="26060" y="10591"/>
                </a:lnTo>
                <a:lnTo>
                  <a:pt x="26174" y="10185"/>
                </a:lnTo>
                <a:close/>
              </a:path>
              <a:path w="55879" h="13335">
                <a:moveTo>
                  <a:pt x="26174" y="2794"/>
                </a:moveTo>
                <a:lnTo>
                  <a:pt x="26060" y="3314"/>
                </a:lnTo>
                <a:lnTo>
                  <a:pt x="26174" y="2794"/>
                </a:lnTo>
                <a:close/>
              </a:path>
              <a:path w="55879" h="13335">
                <a:moveTo>
                  <a:pt x="26289" y="1917"/>
                </a:moveTo>
                <a:lnTo>
                  <a:pt x="25882" y="1676"/>
                </a:lnTo>
                <a:lnTo>
                  <a:pt x="26289" y="2209"/>
                </a:lnTo>
                <a:lnTo>
                  <a:pt x="26289" y="1917"/>
                </a:lnTo>
                <a:close/>
              </a:path>
              <a:path w="55879" h="13335">
                <a:moveTo>
                  <a:pt x="27228" y="5765"/>
                </a:moveTo>
                <a:lnTo>
                  <a:pt x="26111" y="5638"/>
                </a:lnTo>
                <a:lnTo>
                  <a:pt x="26289" y="6286"/>
                </a:lnTo>
                <a:lnTo>
                  <a:pt x="27228" y="5765"/>
                </a:lnTo>
                <a:close/>
              </a:path>
              <a:path w="55879" h="13335">
                <a:moveTo>
                  <a:pt x="27457" y="10071"/>
                </a:moveTo>
                <a:lnTo>
                  <a:pt x="27051" y="9601"/>
                </a:lnTo>
                <a:lnTo>
                  <a:pt x="26466" y="10185"/>
                </a:lnTo>
                <a:lnTo>
                  <a:pt x="26466" y="10477"/>
                </a:lnTo>
                <a:lnTo>
                  <a:pt x="26758" y="10185"/>
                </a:lnTo>
                <a:lnTo>
                  <a:pt x="26987" y="10528"/>
                </a:lnTo>
                <a:lnTo>
                  <a:pt x="27279" y="10071"/>
                </a:lnTo>
                <a:lnTo>
                  <a:pt x="27457" y="10477"/>
                </a:lnTo>
                <a:lnTo>
                  <a:pt x="27457" y="10071"/>
                </a:lnTo>
                <a:close/>
              </a:path>
              <a:path w="55879" h="13335">
                <a:moveTo>
                  <a:pt x="27457" y="7505"/>
                </a:moveTo>
                <a:lnTo>
                  <a:pt x="27393" y="7327"/>
                </a:lnTo>
                <a:lnTo>
                  <a:pt x="27343" y="7099"/>
                </a:lnTo>
                <a:lnTo>
                  <a:pt x="27165" y="7099"/>
                </a:lnTo>
                <a:lnTo>
                  <a:pt x="26873" y="7391"/>
                </a:lnTo>
                <a:lnTo>
                  <a:pt x="27457" y="7505"/>
                </a:lnTo>
                <a:close/>
              </a:path>
              <a:path w="55879" h="13335">
                <a:moveTo>
                  <a:pt x="28384" y="11468"/>
                </a:moveTo>
                <a:lnTo>
                  <a:pt x="27978" y="10591"/>
                </a:lnTo>
                <a:lnTo>
                  <a:pt x="28270" y="11582"/>
                </a:lnTo>
                <a:close/>
              </a:path>
              <a:path w="55879" h="13335">
                <a:moveTo>
                  <a:pt x="29032" y="12026"/>
                </a:moveTo>
                <a:lnTo>
                  <a:pt x="28676" y="12331"/>
                </a:lnTo>
                <a:lnTo>
                  <a:pt x="28854" y="12573"/>
                </a:lnTo>
                <a:lnTo>
                  <a:pt x="29032" y="12331"/>
                </a:lnTo>
                <a:lnTo>
                  <a:pt x="29032" y="12026"/>
                </a:lnTo>
                <a:close/>
              </a:path>
              <a:path w="55879" h="13335">
                <a:moveTo>
                  <a:pt x="29146" y="7442"/>
                </a:moveTo>
                <a:lnTo>
                  <a:pt x="28968" y="7277"/>
                </a:lnTo>
                <a:lnTo>
                  <a:pt x="28384" y="7683"/>
                </a:lnTo>
                <a:lnTo>
                  <a:pt x="28562" y="7683"/>
                </a:lnTo>
                <a:lnTo>
                  <a:pt x="28740" y="7620"/>
                </a:lnTo>
                <a:lnTo>
                  <a:pt x="28854" y="7797"/>
                </a:lnTo>
                <a:lnTo>
                  <a:pt x="28740" y="7975"/>
                </a:lnTo>
                <a:lnTo>
                  <a:pt x="28511" y="8026"/>
                </a:lnTo>
                <a:lnTo>
                  <a:pt x="28562" y="8204"/>
                </a:lnTo>
                <a:lnTo>
                  <a:pt x="28676" y="8496"/>
                </a:lnTo>
                <a:lnTo>
                  <a:pt x="28917" y="8204"/>
                </a:lnTo>
                <a:lnTo>
                  <a:pt x="29095" y="8089"/>
                </a:lnTo>
                <a:lnTo>
                  <a:pt x="29095" y="7797"/>
                </a:lnTo>
                <a:lnTo>
                  <a:pt x="29146" y="7442"/>
                </a:lnTo>
                <a:close/>
              </a:path>
              <a:path w="55879" h="13335">
                <a:moveTo>
                  <a:pt x="29210" y="11874"/>
                </a:moveTo>
                <a:lnTo>
                  <a:pt x="28676" y="11696"/>
                </a:lnTo>
                <a:lnTo>
                  <a:pt x="29032" y="11874"/>
                </a:lnTo>
                <a:lnTo>
                  <a:pt x="29032" y="12026"/>
                </a:lnTo>
                <a:lnTo>
                  <a:pt x="29210" y="11874"/>
                </a:lnTo>
                <a:close/>
              </a:path>
              <a:path w="55879" h="13335">
                <a:moveTo>
                  <a:pt x="29667" y="8496"/>
                </a:moveTo>
                <a:lnTo>
                  <a:pt x="29324" y="8267"/>
                </a:lnTo>
                <a:lnTo>
                  <a:pt x="29273" y="8788"/>
                </a:lnTo>
                <a:lnTo>
                  <a:pt x="29552" y="8610"/>
                </a:lnTo>
                <a:lnTo>
                  <a:pt x="29667" y="8788"/>
                </a:lnTo>
                <a:lnTo>
                  <a:pt x="29667" y="8610"/>
                </a:lnTo>
                <a:close/>
              </a:path>
              <a:path w="55879" h="13335">
                <a:moveTo>
                  <a:pt x="30429" y="10591"/>
                </a:moveTo>
                <a:lnTo>
                  <a:pt x="30391" y="10299"/>
                </a:lnTo>
                <a:lnTo>
                  <a:pt x="30251" y="10299"/>
                </a:lnTo>
                <a:lnTo>
                  <a:pt x="29375" y="9486"/>
                </a:lnTo>
                <a:lnTo>
                  <a:pt x="29781" y="10185"/>
                </a:lnTo>
                <a:lnTo>
                  <a:pt x="30429" y="10591"/>
                </a:lnTo>
                <a:close/>
              </a:path>
              <a:path w="55879" h="13335">
                <a:moveTo>
                  <a:pt x="30784" y="10477"/>
                </a:moveTo>
                <a:lnTo>
                  <a:pt x="30657" y="10591"/>
                </a:lnTo>
                <a:lnTo>
                  <a:pt x="30657" y="10883"/>
                </a:lnTo>
                <a:lnTo>
                  <a:pt x="30784" y="10477"/>
                </a:lnTo>
                <a:close/>
              </a:path>
              <a:path w="55879" h="13335">
                <a:moveTo>
                  <a:pt x="31191" y="9486"/>
                </a:moveTo>
                <a:lnTo>
                  <a:pt x="30949" y="9194"/>
                </a:lnTo>
                <a:lnTo>
                  <a:pt x="30657" y="9486"/>
                </a:lnTo>
                <a:lnTo>
                  <a:pt x="30784" y="9893"/>
                </a:lnTo>
                <a:lnTo>
                  <a:pt x="30086" y="9715"/>
                </a:lnTo>
                <a:lnTo>
                  <a:pt x="30416" y="10007"/>
                </a:lnTo>
                <a:lnTo>
                  <a:pt x="30949" y="9893"/>
                </a:lnTo>
                <a:lnTo>
                  <a:pt x="31153" y="10007"/>
                </a:lnTo>
                <a:lnTo>
                  <a:pt x="30784" y="9715"/>
                </a:lnTo>
                <a:lnTo>
                  <a:pt x="31191" y="9486"/>
                </a:lnTo>
                <a:close/>
              </a:path>
              <a:path w="55879" h="13335">
                <a:moveTo>
                  <a:pt x="31267" y="10299"/>
                </a:moveTo>
                <a:lnTo>
                  <a:pt x="31153" y="10007"/>
                </a:lnTo>
                <a:lnTo>
                  <a:pt x="31127" y="10591"/>
                </a:lnTo>
                <a:lnTo>
                  <a:pt x="31267" y="10299"/>
                </a:lnTo>
                <a:close/>
              </a:path>
              <a:path w="55879" h="13335">
                <a:moveTo>
                  <a:pt x="32448" y="10109"/>
                </a:moveTo>
                <a:lnTo>
                  <a:pt x="32232" y="10121"/>
                </a:lnTo>
                <a:lnTo>
                  <a:pt x="32385" y="10223"/>
                </a:lnTo>
                <a:close/>
              </a:path>
              <a:path w="55879" h="13335">
                <a:moveTo>
                  <a:pt x="32766" y="10883"/>
                </a:moveTo>
                <a:lnTo>
                  <a:pt x="32346" y="10998"/>
                </a:lnTo>
                <a:lnTo>
                  <a:pt x="32410" y="11176"/>
                </a:lnTo>
                <a:lnTo>
                  <a:pt x="32766" y="11176"/>
                </a:lnTo>
                <a:lnTo>
                  <a:pt x="32766" y="10883"/>
                </a:lnTo>
                <a:close/>
              </a:path>
              <a:path w="55879" h="13335">
                <a:moveTo>
                  <a:pt x="32766" y="10477"/>
                </a:moveTo>
                <a:lnTo>
                  <a:pt x="32385" y="10223"/>
                </a:lnTo>
                <a:lnTo>
                  <a:pt x="32054" y="10769"/>
                </a:lnTo>
                <a:lnTo>
                  <a:pt x="32766" y="10477"/>
                </a:lnTo>
                <a:close/>
              </a:path>
              <a:path w="55879" h="13335">
                <a:moveTo>
                  <a:pt x="33045" y="10071"/>
                </a:moveTo>
                <a:lnTo>
                  <a:pt x="32702" y="9309"/>
                </a:lnTo>
                <a:lnTo>
                  <a:pt x="32410" y="9080"/>
                </a:lnTo>
                <a:lnTo>
                  <a:pt x="32588" y="8496"/>
                </a:lnTo>
                <a:lnTo>
                  <a:pt x="30949" y="8496"/>
                </a:lnTo>
                <a:lnTo>
                  <a:pt x="32651" y="9779"/>
                </a:lnTo>
                <a:lnTo>
                  <a:pt x="32181" y="9779"/>
                </a:lnTo>
                <a:lnTo>
                  <a:pt x="32461" y="10071"/>
                </a:lnTo>
                <a:lnTo>
                  <a:pt x="33045" y="10071"/>
                </a:lnTo>
                <a:close/>
              </a:path>
              <a:path w="55879" h="13335">
                <a:moveTo>
                  <a:pt x="33464" y="11696"/>
                </a:moveTo>
                <a:lnTo>
                  <a:pt x="33286" y="11582"/>
                </a:lnTo>
                <a:lnTo>
                  <a:pt x="33286" y="12280"/>
                </a:lnTo>
                <a:lnTo>
                  <a:pt x="33464" y="11696"/>
                </a:lnTo>
                <a:close/>
              </a:path>
              <a:path w="55879" h="13335">
                <a:moveTo>
                  <a:pt x="38823" y="863"/>
                </a:moveTo>
                <a:close/>
              </a:path>
              <a:path w="55879" h="13335">
                <a:moveTo>
                  <a:pt x="39166" y="812"/>
                </a:moveTo>
                <a:lnTo>
                  <a:pt x="39014" y="825"/>
                </a:lnTo>
                <a:lnTo>
                  <a:pt x="38823" y="863"/>
                </a:lnTo>
                <a:lnTo>
                  <a:pt x="38760" y="990"/>
                </a:lnTo>
                <a:lnTo>
                  <a:pt x="39166" y="1104"/>
                </a:lnTo>
                <a:lnTo>
                  <a:pt x="39166" y="812"/>
                </a:lnTo>
                <a:close/>
              </a:path>
              <a:path w="55879" h="13335">
                <a:moveTo>
                  <a:pt x="40982" y="279"/>
                </a:moveTo>
                <a:lnTo>
                  <a:pt x="40563" y="520"/>
                </a:lnTo>
                <a:lnTo>
                  <a:pt x="40982" y="698"/>
                </a:lnTo>
                <a:lnTo>
                  <a:pt x="40982" y="279"/>
                </a:lnTo>
                <a:close/>
              </a:path>
              <a:path w="55879" h="13335">
                <a:moveTo>
                  <a:pt x="48425" y="4191"/>
                </a:moveTo>
                <a:lnTo>
                  <a:pt x="48412" y="3911"/>
                </a:lnTo>
                <a:lnTo>
                  <a:pt x="48260" y="4013"/>
                </a:lnTo>
                <a:lnTo>
                  <a:pt x="48133" y="3898"/>
                </a:lnTo>
                <a:lnTo>
                  <a:pt x="48082" y="3657"/>
                </a:lnTo>
                <a:lnTo>
                  <a:pt x="47853" y="3771"/>
                </a:lnTo>
                <a:lnTo>
                  <a:pt x="47853" y="4191"/>
                </a:lnTo>
                <a:lnTo>
                  <a:pt x="48082" y="3898"/>
                </a:lnTo>
                <a:lnTo>
                  <a:pt x="48374" y="4241"/>
                </a:lnTo>
                <a:close/>
              </a:path>
              <a:path w="55879" h="13335">
                <a:moveTo>
                  <a:pt x="48666" y="1219"/>
                </a:moveTo>
                <a:lnTo>
                  <a:pt x="48437" y="1219"/>
                </a:lnTo>
                <a:lnTo>
                  <a:pt x="48475" y="1511"/>
                </a:lnTo>
                <a:lnTo>
                  <a:pt x="48666" y="1219"/>
                </a:lnTo>
                <a:close/>
              </a:path>
              <a:path w="55879" h="13335">
                <a:moveTo>
                  <a:pt x="48717" y="3492"/>
                </a:moveTo>
                <a:lnTo>
                  <a:pt x="48615" y="3314"/>
                </a:lnTo>
                <a:lnTo>
                  <a:pt x="48260" y="2908"/>
                </a:lnTo>
                <a:lnTo>
                  <a:pt x="48399" y="3416"/>
                </a:lnTo>
                <a:lnTo>
                  <a:pt x="48552" y="3606"/>
                </a:lnTo>
                <a:lnTo>
                  <a:pt x="48717" y="3492"/>
                </a:lnTo>
                <a:close/>
              </a:path>
              <a:path w="55879" h="13335">
                <a:moveTo>
                  <a:pt x="49149" y="2743"/>
                </a:moveTo>
                <a:lnTo>
                  <a:pt x="48552" y="2794"/>
                </a:lnTo>
                <a:lnTo>
                  <a:pt x="49149" y="2743"/>
                </a:lnTo>
                <a:close/>
              </a:path>
              <a:path w="55879" h="13335">
                <a:moveTo>
                  <a:pt x="49250" y="3200"/>
                </a:moveTo>
                <a:lnTo>
                  <a:pt x="49199" y="2959"/>
                </a:lnTo>
                <a:lnTo>
                  <a:pt x="48958" y="2908"/>
                </a:lnTo>
                <a:lnTo>
                  <a:pt x="49250" y="3200"/>
                </a:lnTo>
                <a:close/>
              </a:path>
              <a:path w="55879" h="13335">
                <a:moveTo>
                  <a:pt x="49377" y="4191"/>
                </a:moveTo>
                <a:lnTo>
                  <a:pt x="49250" y="3200"/>
                </a:lnTo>
                <a:lnTo>
                  <a:pt x="48958" y="3314"/>
                </a:lnTo>
                <a:lnTo>
                  <a:pt x="48869" y="3606"/>
                </a:lnTo>
                <a:lnTo>
                  <a:pt x="49377" y="4191"/>
                </a:lnTo>
                <a:close/>
              </a:path>
              <a:path w="55879" h="13335">
                <a:moveTo>
                  <a:pt x="49834" y="1803"/>
                </a:moveTo>
                <a:lnTo>
                  <a:pt x="48958" y="1803"/>
                </a:lnTo>
                <a:lnTo>
                  <a:pt x="48552" y="2209"/>
                </a:lnTo>
                <a:lnTo>
                  <a:pt x="49136" y="2641"/>
                </a:lnTo>
                <a:lnTo>
                  <a:pt x="49720" y="2324"/>
                </a:lnTo>
                <a:lnTo>
                  <a:pt x="49834" y="1803"/>
                </a:lnTo>
                <a:close/>
              </a:path>
              <a:path w="55879" h="13335">
                <a:moveTo>
                  <a:pt x="53162" y="2616"/>
                </a:moveTo>
                <a:lnTo>
                  <a:pt x="52984" y="2501"/>
                </a:lnTo>
                <a:lnTo>
                  <a:pt x="52755" y="2794"/>
                </a:lnTo>
                <a:lnTo>
                  <a:pt x="53162" y="2616"/>
                </a:lnTo>
                <a:close/>
              </a:path>
              <a:path w="55879" h="13335">
                <a:moveTo>
                  <a:pt x="53695" y="2209"/>
                </a:moveTo>
                <a:lnTo>
                  <a:pt x="53390" y="2095"/>
                </a:lnTo>
                <a:lnTo>
                  <a:pt x="53505" y="2730"/>
                </a:lnTo>
                <a:lnTo>
                  <a:pt x="53695" y="2209"/>
                </a:lnTo>
                <a:close/>
              </a:path>
              <a:path w="55879" h="13335">
                <a:moveTo>
                  <a:pt x="53746" y="4191"/>
                </a:moveTo>
                <a:lnTo>
                  <a:pt x="53454" y="4013"/>
                </a:lnTo>
                <a:lnTo>
                  <a:pt x="53162" y="4013"/>
                </a:lnTo>
                <a:lnTo>
                  <a:pt x="53746" y="4191"/>
                </a:lnTo>
                <a:close/>
              </a:path>
              <a:path w="55879" h="13335">
                <a:moveTo>
                  <a:pt x="53860" y="2260"/>
                </a:moveTo>
                <a:lnTo>
                  <a:pt x="53746" y="2095"/>
                </a:lnTo>
                <a:lnTo>
                  <a:pt x="53860" y="2260"/>
                </a:lnTo>
                <a:close/>
              </a:path>
              <a:path w="55879" h="13335">
                <a:moveTo>
                  <a:pt x="54152" y="3784"/>
                </a:moveTo>
                <a:lnTo>
                  <a:pt x="53568" y="3251"/>
                </a:lnTo>
                <a:lnTo>
                  <a:pt x="53733" y="4127"/>
                </a:lnTo>
                <a:lnTo>
                  <a:pt x="53860" y="4191"/>
                </a:lnTo>
                <a:lnTo>
                  <a:pt x="54152" y="3784"/>
                </a:lnTo>
                <a:close/>
              </a:path>
              <a:path w="55879" h="13335">
                <a:moveTo>
                  <a:pt x="54902" y="2438"/>
                </a:moveTo>
                <a:lnTo>
                  <a:pt x="54444" y="2501"/>
                </a:lnTo>
                <a:lnTo>
                  <a:pt x="54787" y="2679"/>
                </a:lnTo>
                <a:lnTo>
                  <a:pt x="54902" y="2438"/>
                </a:lnTo>
                <a:close/>
              </a:path>
              <a:path w="55879" h="13335">
                <a:moveTo>
                  <a:pt x="55143" y="2679"/>
                </a:moveTo>
                <a:lnTo>
                  <a:pt x="54876" y="2679"/>
                </a:lnTo>
                <a:lnTo>
                  <a:pt x="54787" y="3200"/>
                </a:lnTo>
                <a:lnTo>
                  <a:pt x="54965" y="3314"/>
                </a:lnTo>
                <a:lnTo>
                  <a:pt x="55143" y="3200"/>
                </a:lnTo>
                <a:lnTo>
                  <a:pt x="55143" y="2679"/>
                </a:lnTo>
                <a:close/>
              </a:path>
              <a:path w="55879" h="13335">
                <a:moveTo>
                  <a:pt x="55549" y="1803"/>
                </a:moveTo>
                <a:lnTo>
                  <a:pt x="55435" y="1676"/>
                </a:lnTo>
                <a:lnTo>
                  <a:pt x="55143" y="2209"/>
                </a:lnTo>
                <a:lnTo>
                  <a:pt x="55549" y="1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86624" y="5434139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317" y="8712"/>
                </a:moveTo>
                <a:lnTo>
                  <a:pt x="177" y="8610"/>
                </a:lnTo>
                <a:lnTo>
                  <a:pt x="317" y="8712"/>
                </a:lnTo>
                <a:close/>
              </a:path>
              <a:path w="44450" h="13970">
                <a:moveTo>
                  <a:pt x="469" y="7505"/>
                </a:moveTo>
                <a:lnTo>
                  <a:pt x="292" y="7505"/>
                </a:lnTo>
                <a:lnTo>
                  <a:pt x="177" y="7327"/>
                </a:lnTo>
                <a:lnTo>
                  <a:pt x="0" y="7620"/>
                </a:lnTo>
                <a:lnTo>
                  <a:pt x="469" y="7912"/>
                </a:lnTo>
                <a:lnTo>
                  <a:pt x="469" y="7505"/>
                </a:lnTo>
                <a:close/>
              </a:path>
              <a:path w="44450" h="13970">
                <a:moveTo>
                  <a:pt x="584" y="8496"/>
                </a:moveTo>
                <a:lnTo>
                  <a:pt x="292" y="8204"/>
                </a:lnTo>
                <a:lnTo>
                  <a:pt x="127" y="8089"/>
                </a:lnTo>
                <a:lnTo>
                  <a:pt x="584" y="8496"/>
                </a:lnTo>
                <a:close/>
              </a:path>
              <a:path w="44450" h="13970">
                <a:moveTo>
                  <a:pt x="990" y="9258"/>
                </a:moveTo>
                <a:lnTo>
                  <a:pt x="850" y="8331"/>
                </a:lnTo>
                <a:lnTo>
                  <a:pt x="584" y="8496"/>
                </a:lnTo>
                <a:lnTo>
                  <a:pt x="444" y="8610"/>
                </a:lnTo>
                <a:lnTo>
                  <a:pt x="406" y="8788"/>
                </a:lnTo>
                <a:lnTo>
                  <a:pt x="990" y="9258"/>
                </a:lnTo>
                <a:close/>
              </a:path>
              <a:path w="44450" h="13970">
                <a:moveTo>
                  <a:pt x="1282" y="7620"/>
                </a:moveTo>
                <a:lnTo>
                  <a:pt x="698" y="7327"/>
                </a:lnTo>
                <a:lnTo>
                  <a:pt x="850" y="8331"/>
                </a:lnTo>
                <a:lnTo>
                  <a:pt x="990" y="7975"/>
                </a:lnTo>
                <a:lnTo>
                  <a:pt x="1282" y="7620"/>
                </a:lnTo>
                <a:close/>
              </a:path>
              <a:path w="44450" h="13970">
                <a:moveTo>
                  <a:pt x="1282" y="7505"/>
                </a:moveTo>
                <a:lnTo>
                  <a:pt x="990" y="7213"/>
                </a:lnTo>
                <a:lnTo>
                  <a:pt x="1206" y="7505"/>
                </a:lnTo>
                <a:close/>
              </a:path>
              <a:path w="44450" h="13970">
                <a:moveTo>
                  <a:pt x="1409" y="9779"/>
                </a:moveTo>
                <a:lnTo>
                  <a:pt x="1231" y="9486"/>
                </a:lnTo>
                <a:lnTo>
                  <a:pt x="1282" y="9309"/>
                </a:lnTo>
                <a:lnTo>
                  <a:pt x="990" y="9309"/>
                </a:lnTo>
                <a:lnTo>
                  <a:pt x="1168" y="9893"/>
                </a:lnTo>
                <a:lnTo>
                  <a:pt x="1409" y="9779"/>
                </a:lnTo>
                <a:close/>
              </a:path>
              <a:path w="44450" h="13970">
                <a:moveTo>
                  <a:pt x="2108" y="10007"/>
                </a:moveTo>
                <a:lnTo>
                  <a:pt x="1689" y="9715"/>
                </a:lnTo>
                <a:lnTo>
                  <a:pt x="1574" y="9893"/>
                </a:lnTo>
                <a:lnTo>
                  <a:pt x="2108" y="10007"/>
                </a:lnTo>
                <a:close/>
              </a:path>
              <a:path w="44450" h="13970">
                <a:moveTo>
                  <a:pt x="2387" y="5003"/>
                </a:moveTo>
                <a:lnTo>
                  <a:pt x="2222" y="4889"/>
                </a:lnTo>
                <a:lnTo>
                  <a:pt x="2108" y="5181"/>
                </a:lnTo>
                <a:lnTo>
                  <a:pt x="1981" y="5232"/>
                </a:lnTo>
                <a:lnTo>
                  <a:pt x="2336" y="5232"/>
                </a:lnTo>
                <a:lnTo>
                  <a:pt x="2387" y="5410"/>
                </a:lnTo>
                <a:lnTo>
                  <a:pt x="2387" y="5003"/>
                </a:lnTo>
                <a:close/>
              </a:path>
              <a:path w="44450" h="13970">
                <a:moveTo>
                  <a:pt x="2806" y="10820"/>
                </a:moveTo>
                <a:lnTo>
                  <a:pt x="2565" y="10007"/>
                </a:lnTo>
                <a:lnTo>
                  <a:pt x="2565" y="10820"/>
                </a:lnTo>
                <a:lnTo>
                  <a:pt x="2806" y="10820"/>
                </a:lnTo>
                <a:close/>
              </a:path>
              <a:path w="44450" h="13970">
                <a:moveTo>
                  <a:pt x="3327" y="6172"/>
                </a:moveTo>
                <a:lnTo>
                  <a:pt x="2971" y="5816"/>
                </a:lnTo>
                <a:lnTo>
                  <a:pt x="2628" y="5702"/>
                </a:lnTo>
                <a:lnTo>
                  <a:pt x="2565" y="6172"/>
                </a:lnTo>
                <a:lnTo>
                  <a:pt x="2425" y="6057"/>
                </a:lnTo>
                <a:lnTo>
                  <a:pt x="2273" y="5930"/>
                </a:lnTo>
                <a:lnTo>
                  <a:pt x="2273" y="5702"/>
                </a:lnTo>
                <a:lnTo>
                  <a:pt x="2222" y="6057"/>
                </a:lnTo>
                <a:lnTo>
                  <a:pt x="1524" y="5702"/>
                </a:lnTo>
                <a:lnTo>
                  <a:pt x="1574" y="6400"/>
                </a:lnTo>
                <a:lnTo>
                  <a:pt x="1409" y="6223"/>
                </a:lnTo>
                <a:lnTo>
                  <a:pt x="1485" y="6400"/>
                </a:lnTo>
                <a:lnTo>
                  <a:pt x="1689" y="6807"/>
                </a:lnTo>
                <a:lnTo>
                  <a:pt x="1778" y="7213"/>
                </a:lnTo>
                <a:lnTo>
                  <a:pt x="1282" y="7505"/>
                </a:lnTo>
                <a:lnTo>
                  <a:pt x="1993" y="7975"/>
                </a:lnTo>
                <a:lnTo>
                  <a:pt x="1727" y="8318"/>
                </a:lnTo>
                <a:lnTo>
                  <a:pt x="1638" y="8496"/>
                </a:lnTo>
                <a:lnTo>
                  <a:pt x="1866" y="9194"/>
                </a:lnTo>
                <a:lnTo>
                  <a:pt x="2247" y="8204"/>
                </a:lnTo>
                <a:lnTo>
                  <a:pt x="2108" y="8026"/>
                </a:lnTo>
                <a:lnTo>
                  <a:pt x="2209" y="7327"/>
                </a:lnTo>
                <a:lnTo>
                  <a:pt x="2273" y="7099"/>
                </a:lnTo>
                <a:lnTo>
                  <a:pt x="2387" y="7327"/>
                </a:lnTo>
                <a:lnTo>
                  <a:pt x="2654" y="7099"/>
                </a:lnTo>
                <a:lnTo>
                  <a:pt x="2971" y="6807"/>
                </a:lnTo>
                <a:lnTo>
                  <a:pt x="2565" y="6400"/>
                </a:lnTo>
                <a:lnTo>
                  <a:pt x="2679" y="6223"/>
                </a:lnTo>
                <a:lnTo>
                  <a:pt x="3035" y="6223"/>
                </a:lnTo>
                <a:lnTo>
                  <a:pt x="3086" y="6400"/>
                </a:lnTo>
                <a:lnTo>
                  <a:pt x="3263" y="6223"/>
                </a:lnTo>
                <a:close/>
              </a:path>
              <a:path w="44450" h="13970">
                <a:moveTo>
                  <a:pt x="3962" y="5118"/>
                </a:moveTo>
                <a:lnTo>
                  <a:pt x="3670" y="4711"/>
                </a:lnTo>
                <a:lnTo>
                  <a:pt x="3263" y="4711"/>
                </a:lnTo>
                <a:lnTo>
                  <a:pt x="2971" y="4533"/>
                </a:lnTo>
                <a:lnTo>
                  <a:pt x="2971" y="4711"/>
                </a:lnTo>
                <a:lnTo>
                  <a:pt x="3505" y="4775"/>
                </a:lnTo>
                <a:lnTo>
                  <a:pt x="3149" y="5765"/>
                </a:lnTo>
                <a:lnTo>
                  <a:pt x="3962" y="5410"/>
                </a:lnTo>
                <a:lnTo>
                  <a:pt x="3962" y="5118"/>
                </a:lnTo>
                <a:close/>
              </a:path>
              <a:path w="44450" h="13970">
                <a:moveTo>
                  <a:pt x="4368" y="5930"/>
                </a:moveTo>
                <a:lnTo>
                  <a:pt x="4203" y="5765"/>
                </a:lnTo>
                <a:lnTo>
                  <a:pt x="4025" y="5765"/>
                </a:lnTo>
                <a:lnTo>
                  <a:pt x="3797" y="5702"/>
                </a:lnTo>
                <a:lnTo>
                  <a:pt x="4089" y="5930"/>
                </a:lnTo>
                <a:lnTo>
                  <a:pt x="3911" y="6286"/>
                </a:lnTo>
                <a:lnTo>
                  <a:pt x="4368" y="5930"/>
                </a:lnTo>
                <a:close/>
              </a:path>
              <a:path w="44450" h="13970">
                <a:moveTo>
                  <a:pt x="4660" y="4826"/>
                </a:moveTo>
                <a:lnTo>
                  <a:pt x="4495" y="4711"/>
                </a:lnTo>
                <a:lnTo>
                  <a:pt x="4660" y="5232"/>
                </a:lnTo>
                <a:lnTo>
                  <a:pt x="4660" y="4826"/>
                </a:lnTo>
                <a:close/>
              </a:path>
              <a:path w="44450" h="13970">
                <a:moveTo>
                  <a:pt x="5143" y="3200"/>
                </a:moveTo>
                <a:lnTo>
                  <a:pt x="4368" y="4013"/>
                </a:lnTo>
                <a:lnTo>
                  <a:pt x="4610" y="4076"/>
                </a:lnTo>
                <a:lnTo>
                  <a:pt x="4838" y="4483"/>
                </a:lnTo>
                <a:lnTo>
                  <a:pt x="4902" y="4013"/>
                </a:lnTo>
                <a:lnTo>
                  <a:pt x="4749" y="3721"/>
                </a:lnTo>
                <a:lnTo>
                  <a:pt x="4826" y="3556"/>
                </a:lnTo>
                <a:lnTo>
                  <a:pt x="5143" y="3200"/>
                </a:lnTo>
                <a:close/>
              </a:path>
              <a:path w="44450" h="13970">
                <a:moveTo>
                  <a:pt x="5308" y="3022"/>
                </a:moveTo>
                <a:lnTo>
                  <a:pt x="5130" y="2959"/>
                </a:lnTo>
                <a:lnTo>
                  <a:pt x="4953" y="2908"/>
                </a:lnTo>
                <a:lnTo>
                  <a:pt x="5143" y="3200"/>
                </a:lnTo>
                <a:lnTo>
                  <a:pt x="5308" y="3022"/>
                </a:lnTo>
                <a:close/>
              </a:path>
              <a:path w="44450" h="13970">
                <a:moveTo>
                  <a:pt x="5676" y="3136"/>
                </a:moveTo>
                <a:close/>
              </a:path>
              <a:path w="44450" h="13970">
                <a:moveTo>
                  <a:pt x="5892" y="3136"/>
                </a:moveTo>
                <a:lnTo>
                  <a:pt x="5676" y="3136"/>
                </a:lnTo>
                <a:lnTo>
                  <a:pt x="5880" y="3200"/>
                </a:lnTo>
                <a:close/>
              </a:path>
              <a:path w="44450" h="13970">
                <a:moveTo>
                  <a:pt x="6477" y="2552"/>
                </a:moveTo>
                <a:lnTo>
                  <a:pt x="5867" y="2451"/>
                </a:lnTo>
                <a:lnTo>
                  <a:pt x="5168" y="2946"/>
                </a:lnTo>
                <a:lnTo>
                  <a:pt x="5372" y="2959"/>
                </a:lnTo>
                <a:lnTo>
                  <a:pt x="5626" y="3124"/>
                </a:lnTo>
                <a:lnTo>
                  <a:pt x="6477" y="2552"/>
                </a:lnTo>
                <a:close/>
              </a:path>
              <a:path w="44450" h="13970">
                <a:moveTo>
                  <a:pt x="6832" y="2451"/>
                </a:moveTo>
                <a:lnTo>
                  <a:pt x="6807" y="2032"/>
                </a:lnTo>
                <a:lnTo>
                  <a:pt x="6591" y="1447"/>
                </a:lnTo>
                <a:lnTo>
                  <a:pt x="6299" y="1917"/>
                </a:lnTo>
                <a:lnTo>
                  <a:pt x="6121" y="1739"/>
                </a:lnTo>
                <a:lnTo>
                  <a:pt x="5943" y="1562"/>
                </a:lnTo>
                <a:lnTo>
                  <a:pt x="6210" y="1333"/>
                </a:lnTo>
                <a:lnTo>
                  <a:pt x="6477" y="1104"/>
                </a:lnTo>
                <a:lnTo>
                  <a:pt x="5892" y="1041"/>
                </a:lnTo>
                <a:lnTo>
                  <a:pt x="5829" y="1282"/>
                </a:lnTo>
                <a:lnTo>
                  <a:pt x="5651" y="1219"/>
                </a:lnTo>
                <a:lnTo>
                  <a:pt x="5422" y="1155"/>
                </a:lnTo>
                <a:lnTo>
                  <a:pt x="5486" y="927"/>
                </a:lnTo>
                <a:lnTo>
                  <a:pt x="5067" y="1625"/>
                </a:lnTo>
                <a:lnTo>
                  <a:pt x="5194" y="1625"/>
                </a:lnTo>
                <a:lnTo>
                  <a:pt x="5422" y="1562"/>
                </a:lnTo>
                <a:lnTo>
                  <a:pt x="5486" y="1739"/>
                </a:lnTo>
                <a:lnTo>
                  <a:pt x="4254" y="2387"/>
                </a:lnTo>
                <a:lnTo>
                  <a:pt x="4902" y="2882"/>
                </a:lnTo>
                <a:lnTo>
                  <a:pt x="4991" y="2387"/>
                </a:lnTo>
                <a:lnTo>
                  <a:pt x="5308" y="1917"/>
                </a:lnTo>
                <a:lnTo>
                  <a:pt x="5778" y="1739"/>
                </a:lnTo>
                <a:lnTo>
                  <a:pt x="5422" y="2387"/>
                </a:lnTo>
                <a:lnTo>
                  <a:pt x="5867" y="2451"/>
                </a:lnTo>
                <a:lnTo>
                  <a:pt x="6477" y="2032"/>
                </a:lnTo>
                <a:lnTo>
                  <a:pt x="6591" y="2616"/>
                </a:lnTo>
                <a:lnTo>
                  <a:pt x="6832" y="2451"/>
                </a:lnTo>
                <a:close/>
              </a:path>
              <a:path w="44450" h="13970">
                <a:moveTo>
                  <a:pt x="7150" y="3606"/>
                </a:moveTo>
                <a:lnTo>
                  <a:pt x="6997" y="3606"/>
                </a:lnTo>
                <a:lnTo>
                  <a:pt x="6883" y="2908"/>
                </a:lnTo>
                <a:lnTo>
                  <a:pt x="6807" y="3492"/>
                </a:lnTo>
                <a:lnTo>
                  <a:pt x="5880" y="3200"/>
                </a:lnTo>
                <a:lnTo>
                  <a:pt x="5842" y="4305"/>
                </a:lnTo>
                <a:lnTo>
                  <a:pt x="6642" y="4940"/>
                </a:lnTo>
                <a:lnTo>
                  <a:pt x="6769" y="5524"/>
                </a:lnTo>
                <a:lnTo>
                  <a:pt x="6883" y="4711"/>
                </a:lnTo>
                <a:lnTo>
                  <a:pt x="6997" y="4432"/>
                </a:lnTo>
                <a:lnTo>
                  <a:pt x="6591" y="4711"/>
                </a:lnTo>
                <a:lnTo>
                  <a:pt x="6921" y="4254"/>
                </a:lnTo>
                <a:lnTo>
                  <a:pt x="7010" y="4013"/>
                </a:lnTo>
                <a:lnTo>
                  <a:pt x="7150" y="3606"/>
                </a:lnTo>
                <a:close/>
              </a:path>
              <a:path w="44450" h="13970">
                <a:moveTo>
                  <a:pt x="7175" y="4305"/>
                </a:moveTo>
                <a:lnTo>
                  <a:pt x="7061" y="4114"/>
                </a:lnTo>
                <a:lnTo>
                  <a:pt x="6997" y="4432"/>
                </a:lnTo>
                <a:lnTo>
                  <a:pt x="7175" y="4305"/>
                </a:lnTo>
                <a:close/>
              </a:path>
              <a:path w="44450" h="13970">
                <a:moveTo>
                  <a:pt x="7289" y="3429"/>
                </a:moveTo>
                <a:lnTo>
                  <a:pt x="7150" y="3606"/>
                </a:lnTo>
                <a:lnTo>
                  <a:pt x="7289" y="3644"/>
                </a:lnTo>
                <a:lnTo>
                  <a:pt x="7289" y="3429"/>
                </a:lnTo>
                <a:close/>
              </a:path>
              <a:path w="44450" h="13970">
                <a:moveTo>
                  <a:pt x="7302" y="3721"/>
                </a:moveTo>
                <a:lnTo>
                  <a:pt x="7175" y="3606"/>
                </a:lnTo>
                <a:lnTo>
                  <a:pt x="7086" y="4038"/>
                </a:lnTo>
                <a:lnTo>
                  <a:pt x="7302" y="3721"/>
                </a:lnTo>
                <a:close/>
              </a:path>
              <a:path w="44450" h="13970">
                <a:moveTo>
                  <a:pt x="8331" y="2387"/>
                </a:moveTo>
                <a:lnTo>
                  <a:pt x="7696" y="1485"/>
                </a:lnTo>
                <a:lnTo>
                  <a:pt x="7696" y="1219"/>
                </a:lnTo>
                <a:lnTo>
                  <a:pt x="7620" y="1397"/>
                </a:lnTo>
                <a:lnTo>
                  <a:pt x="7467" y="1155"/>
                </a:lnTo>
                <a:lnTo>
                  <a:pt x="7696" y="1219"/>
                </a:lnTo>
                <a:lnTo>
                  <a:pt x="8280" y="1333"/>
                </a:lnTo>
                <a:lnTo>
                  <a:pt x="8051" y="1219"/>
                </a:lnTo>
                <a:lnTo>
                  <a:pt x="7645" y="228"/>
                </a:lnTo>
                <a:lnTo>
                  <a:pt x="6997" y="812"/>
                </a:lnTo>
                <a:lnTo>
                  <a:pt x="6642" y="1155"/>
                </a:lnTo>
                <a:lnTo>
                  <a:pt x="7112" y="1511"/>
                </a:lnTo>
                <a:lnTo>
                  <a:pt x="7289" y="1739"/>
                </a:lnTo>
                <a:lnTo>
                  <a:pt x="7175" y="1917"/>
                </a:lnTo>
                <a:lnTo>
                  <a:pt x="6997" y="1917"/>
                </a:lnTo>
                <a:lnTo>
                  <a:pt x="7353" y="2095"/>
                </a:lnTo>
                <a:lnTo>
                  <a:pt x="7289" y="2324"/>
                </a:lnTo>
                <a:lnTo>
                  <a:pt x="8331" y="2387"/>
                </a:lnTo>
                <a:close/>
              </a:path>
              <a:path w="44450" h="13970">
                <a:moveTo>
                  <a:pt x="8978" y="1739"/>
                </a:moveTo>
                <a:lnTo>
                  <a:pt x="8686" y="1511"/>
                </a:lnTo>
                <a:lnTo>
                  <a:pt x="8394" y="1739"/>
                </a:lnTo>
                <a:lnTo>
                  <a:pt x="8978" y="1739"/>
                </a:lnTo>
                <a:close/>
              </a:path>
              <a:path w="44450" h="13970">
                <a:moveTo>
                  <a:pt x="9969" y="2730"/>
                </a:moveTo>
                <a:lnTo>
                  <a:pt x="9791" y="2730"/>
                </a:lnTo>
                <a:lnTo>
                  <a:pt x="9639" y="2781"/>
                </a:lnTo>
                <a:lnTo>
                  <a:pt x="9791" y="3136"/>
                </a:lnTo>
                <a:lnTo>
                  <a:pt x="9804" y="2781"/>
                </a:lnTo>
                <a:lnTo>
                  <a:pt x="9969" y="2730"/>
                </a:lnTo>
                <a:close/>
              </a:path>
              <a:path w="44450" h="13970">
                <a:moveTo>
                  <a:pt x="11772" y="1219"/>
                </a:moveTo>
                <a:lnTo>
                  <a:pt x="11658" y="1739"/>
                </a:lnTo>
                <a:lnTo>
                  <a:pt x="11772" y="1219"/>
                </a:lnTo>
                <a:close/>
              </a:path>
              <a:path w="44450" h="13970">
                <a:moveTo>
                  <a:pt x="13995" y="5232"/>
                </a:moveTo>
                <a:lnTo>
                  <a:pt x="13893" y="4711"/>
                </a:lnTo>
                <a:lnTo>
                  <a:pt x="13754" y="4533"/>
                </a:lnTo>
                <a:lnTo>
                  <a:pt x="13817" y="4711"/>
                </a:lnTo>
                <a:lnTo>
                  <a:pt x="13995" y="5232"/>
                </a:lnTo>
                <a:close/>
              </a:path>
              <a:path w="44450" h="13970">
                <a:moveTo>
                  <a:pt x="14160" y="1625"/>
                </a:moveTo>
                <a:lnTo>
                  <a:pt x="13995" y="1625"/>
                </a:lnTo>
                <a:lnTo>
                  <a:pt x="13995" y="2032"/>
                </a:lnTo>
                <a:lnTo>
                  <a:pt x="14160" y="2032"/>
                </a:lnTo>
                <a:lnTo>
                  <a:pt x="14160" y="1625"/>
                </a:lnTo>
                <a:close/>
              </a:path>
              <a:path w="44450" h="13970">
                <a:moveTo>
                  <a:pt x="14338" y="4191"/>
                </a:moveTo>
                <a:lnTo>
                  <a:pt x="13995" y="3606"/>
                </a:lnTo>
                <a:lnTo>
                  <a:pt x="13931" y="4076"/>
                </a:lnTo>
                <a:lnTo>
                  <a:pt x="14338" y="4191"/>
                </a:lnTo>
                <a:close/>
              </a:path>
              <a:path w="44450" h="13970">
                <a:moveTo>
                  <a:pt x="14503" y="8204"/>
                </a:moveTo>
                <a:lnTo>
                  <a:pt x="14478" y="8382"/>
                </a:lnTo>
                <a:lnTo>
                  <a:pt x="14503" y="8204"/>
                </a:lnTo>
                <a:close/>
              </a:path>
              <a:path w="44450" h="13970">
                <a:moveTo>
                  <a:pt x="14859" y="7327"/>
                </a:moveTo>
                <a:lnTo>
                  <a:pt x="14579" y="7213"/>
                </a:lnTo>
                <a:lnTo>
                  <a:pt x="14287" y="7213"/>
                </a:lnTo>
                <a:lnTo>
                  <a:pt x="14452" y="7797"/>
                </a:lnTo>
                <a:lnTo>
                  <a:pt x="14516" y="7620"/>
                </a:lnTo>
                <a:lnTo>
                  <a:pt x="14859" y="7327"/>
                </a:lnTo>
                <a:close/>
              </a:path>
              <a:path w="44450" h="13970">
                <a:moveTo>
                  <a:pt x="14986" y="8026"/>
                </a:moveTo>
                <a:lnTo>
                  <a:pt x="14579" y="7861"/>
                </a:lnTo>
                <a:lnTo>
                  <a:pt x="14503" y="8204"/>
                </a:lnTo>
                <a:lnTo>
                  <a:pt x="14871" y="8204"/>
                </a:lnTo>
                <a:lnTo>
                  <a:pt x="14986" y="8026"/>
                </a:lnTo>
                <a:close/>
              </a:path>
              <a:path w="44450" h="13970">
                <a:moveTo>
                  <a:pt x="14986" y="4305"/>
                </a:moveTo>
                <a:lnTo>
                  <a:pt x="13931" y="4140"/>
                </a:lnTo>
                <a:lnTo>
                  <a:pt x="14020" y="4533"/>
                </a:lnTo>
                <a:lnTo>
                  <a:pt x="14173" y="4826"/>
                </a:lnTo>
                <a:lnTo>
                  <a:pt x="14452" y="4826"/>
                </a:lnTo>
                <a:lnTo>
                  <a:pt x="14986" y="4305"/>
                </a:lnTo>
                <a:close/>
              </a:path>
              <a:path w="44450" h="13970">
                <a:moveTo>
                  <a:pt x="15189" y="10998"/>
                </a:moveTo>
                <a:lnTo>
                  <a:pt x="15100" y="10820"/>
                </a:lnTo>
                <a:lnTo>
                  <a:pt x="14986" y="10363"/>
                </a:lnTo>
                <a:lnTo>
                  <a:pt x="15151" y="10299"/>
                </a:lnTo>
                <a:lnTo>
                  <a:pt x="14859" y="10299"/>
                </a:lnTo>
                <a:lnTo>
                  <a:pt x="14859" y="11290"/>
                </a:lnTo>
                <a:lnTo>
                  <a:pt x="15189" y="10998"/>
                </a:lnTo>
                <a:close/>
              </a:path>
              <a:path w="44450" h="13970">
                <a:moveTo>
                  <a:pt x="15392" y="4305"/>
                </a:moveTo>
                <a:lnTo>
                  <a:pt x="15151" y="4013"/>
                </a:lnTo>
                <a:lnTo>
                  <a:pt x="14986" y="4533"/>
                </a:lnTo>
                <a:lnTo>
                  <a:pt x="15392" y="4305"/>
                </a:lnTo>
                <a:close/>
              </a:path>
              <a:path w="44450" h="13970">
                <a:moveTo>
                  <a:pt x="15798" y="10820"/>
                </a:moveTo>
                <a:lnTo>
                  <a:pt x="15570" y="10706"/>
                </a:lnTo>
                <a:lnTo>
                  <a:pt x="15468" y="10960"/>
                </a:lnTo>
                <a:lnTo>
                  <a:pt x="15684" y="11290"/>
                </a:lnTo>
                <a:lnTo>
                  <a:pt x="15798" y="10820"/>
                </a:lnTo>
                <a:close/>
              </a:path>
              <a:path w="44450" h="13970">
                <a:moveTo>
                  <a:pt x="15900" y="10147"/>
                </a:moveTo>
                <a:lnTo>
                  <a:pt x="15214" y="10591"/>
                </a:lnTo>
                <a:lnTo>
                  <a:pt x="15684" y="10591"/>
                </a:lnTo>
                <a:lnTo>
                  <a:pt x="15849" y="10248"/>
                </a:lnTo>
                <a:close/>
              </a:path>
              <a:path w="44450" h="13970">
                <a:moveTo>
                  <a:pt x="15976" y="10007"/>
                </a:moveTo>
                <a:lnTo>
                  <a:pt x="15798" y="9893"/>
                </a:lnTo>
                <a:lnTo>
                  <a:pt x="15684" y="9601"/>
                </a:lnTo>
                <a:lnTo>
                  <a:pt x="15392" y="9715"/>
                </a:lnTo>
                <a:lnTo>
                  <a:pt x="15963" y="10033"/>
                </a:lnTo>
                <a:close/>
              </a:path>
              <a:path w="44450" h="13970">
                <a:moveTo>
                  <a:pt x="16090" y="12801"/>
                </a:moveTo>
                <a:lnTo>
                  <a:pt x="15976" y="13500"/>
                </a:lnTo>
                <a:lnTo>
                  <a:pt x="16090" y="12801"/>
                </a:lnTo>
                <a:close/>
              </a:path>
              <a:path w="44450" h="13970">
                <a:moveTo>
                  <a:pt x="16090" y="11988"/>
                </a:moveTo>
                <a:lnTo>
                  <a:pt x="15976" y="11518"/>
                </a:lnTo>
                <a:lnTo>
                  <a:pt x="15684" y="11988"/>
                </a:lnTo>
                <a:lnTo>
                  <a:pt x="16090" y="11988"/>
                </a:lnTo>
                <a:close/>
              </a:path>
              <a:path w="44450" h="13970">
                <a:moveTo>
                  <a:pt x="16268" y="8318"/>
                </a:moveTo>
                <a:lnTo>
                  <a:pt x="16116" y="8204"/>
                </a:lnTo>
                <a:lnTo>
                  <a:pt x="16078" y="8013"/>
                </a:lnTo>
                <a:lnTo>
                  <a:pt x="15976" y="8153"/>
                </a:lnTo>
                <a:lnTo>
                  <a:pt x="15684" y="8204"/>
                </a:lnTo>
                <a:lnTo>
                  <a:pt x="15392" y="7797"/>
                </a:lnTo>
                <a:lnTo>
                  <a:pt x="15570" y="8496"/>
                </a:lnTo>
                <a:lnTo>
                  <a:pt x="16268" y="8318"/>
                </a:lnTo>
                <a:close/>
              </a:path>
              <a:path w="44450" h="13970">
                <a:moveTo>
                  <a:pt x="16967" y="12217"/>
                </a:moveTo>
                <a:lnTo>
                  <a:pt x="16789" y="12103"/>
                </a:lnTo>
                <a:lnTo>
                  <a:pt x="16675" y="12928"/>
                </a:lnTo>
                <a:lnTo>
                  <a:pt x="16967" y="12217"/>
                </a:lnTo>
                <a:close/>
              </a:path>
              <a:path w="44450" h="13970">
                <a:moveTo>
                  <a:pt x="16967" y="5410"/>
                </a:moveTo>
                <a:lnTo>
                  <a:pt x="16383" y="5410"/>
                </a:lnTo>
                <a:lnTo>
                  <a:pt x="16383" y="5003"/>
                </a:lnTo>
                <a:lnTo>
                  <a:pt x="16268" y="5702"/>
                </a:lnTo>
                <a:lnTo>
                  <a:pt x="16383" y="5524"/>
                </a:lnTo>
                <a:lnTo>
                  <a:pt x="16675" y="5816"/>
                </a:lnTo>
                <a:lnTo>
                  <a:pt x="16967" y="5410"/>
                </a:lnTo>
                <a:close/>
              </a:path>
              <a:path w="44450" h="13970">
                <a:moveTo>
                  <a:pt x="17665" y="7797"/>
                </a:moveTo>
                <a:lnTo>
                  <a:pt x="17259" y="8204"/>
                </a:lnTo>
                <a:lnTo>
                  <a:pt x="17665" y="7912"/>
                </a:lnTo>
                <a:close/>
              </a:path>
              <a:path w="44450" h="13970">
                <a:moveTo>
                  <a:pt x="17780" y="3136"/>
                </a:moveTo>
                <a:lnTo>
                  <a:pt x="17665" y="3721"/>
                </a:lnTo>
                <a:lnTo>
                  <a:pt x="17780" y="3136"/>
                </a:lnTo>
                <a:close/>
              </a:path>
              <a:path w="44450" h="13970">
                <a:moveTo>
                  <a:pt x="18186" y="342"/>
                </a:moveTo>
                <a:lnTo>
                  <a:pt x="17780" y="114"/>
                </a:lnTo>
                <a:lnTo>
                  <a:pt x="17665" y="342"/>
                </a:lnTo>
                <a:lnTo>
                  <a:pt x="18186" y="342"/>
                </a:lnTo>
                <a:close/>
              </a:path>
              <a:path w="44450" h="13970">
                <a:moveTo>
                  <a:pt x="18681" y="6629"/>
                </a:moveTo>
                <a:lnTo>
                  <a:pt x="18592" y="6464"/>
                </a:lnTo>
                <a:lnTo>
                  <a:pt x="18186" y="6565"/>
                </a:lnTo>
                <a:lnTo>
                  <a:pt x="18656" y="6223"/>
                </a:lnTo>
                <a:lnTo>
                  <a:pt x="18173" y="6527"/>
                </a:lnTo>
                <a:lnTo>
                  <a:pt x="18008" y="5880"/>
                </a:lnTo>
                <a:lnTo>
                  <a:pt x="18072" y="5524"/>
                </a:lnTo>
                <a:lnTo>
                  <a:pt x="17957" y="5816"/>
                </a:lnTo>
                <a:lnTo>
                  <a:pt x="17665" y="5524"/>
                </a:lnTo>
                <a:lnTo>
                  <a:pt x="17487" y="5410"/>
                </a:lnTo>
                <a:lnTo>
                  <a:pt x="17665" y="5880"/>
                </a:lnTo>
                <a:lnTo>
                  <a:pt x="17957" y="6286"/>
                </a:lnTo>
                <a:lnTo>
                  <a:pt x="17665" y="6921"/>
                </a:lnTo>
                <a:lnTo>
                  <a:pt x="18249" y="6756"/>
                </a:lnTo>
                <a:lnTo>
                  <a:pt x="18211" y="6629"/>
                </a:lnTo>
                <a:lnTo>
                  <a:pt x="18681" y="6629"/>
                </a:lnTo>
                <a:close/>
              </a:path>
              <a:path w="44450" h="13970">
                <a:moveTo>
                  <a:pt x="18770" y="1739"/>
                </a:moveTo>
                <a:lnTo>
                  <a:pt x="18364" y="1739"/>
                </a:lnTo>
                <a:lnTo>
                  <a:pt x="18770" y="1739"/>
                </a:lnTo>
                <a:close/>
              </a:path>
              <a:path w="44450" h="13970">
                <a:moveTo>
                  <a:pt x="18872" y="9207"/>
                </a:moveTo>
                <a:lnTo>
                  <a:pt x="18542" y="9017"/>
                </a:lnTo>
                <a:lnTo>
                  <a:pt x="18656" y="9258"/>
                </a:lnTo>
                <a:lnTo>
                  <a:pt x="18872" y="9207"/>
                </a:lnTo>
                <a:close/>
              </a:path>
              <a:path w="44450" h="13970">
                <a:moveTo>
                  <a:pt x="18999" y="2260"/>
                </a:moveTo>
                <a:lnTo>
                  <a:pt x="18364" y="1892"/>
                </a:lnTo>
                <a:lnTo>
                  <a:pt x="18364" y="2324"/>
                </a:lnTo>
                <a:lnTo>
                  <a:pt x="18999" y="2260"/>
                </a:lnTo>
                <a:close/>
              </a:path>
              <a:path w="44450" h="13970">
                <a:moveTo>
                  <a:pt x="19177" y="6629"/>
                </a:moveTo>
                <a:lnTo>
                  <a:pt x="18681" y="6629"/>
                </a:lnTo>
                <a:lnTo>
                  <a:pt x="18770" y="6807"/>
                </a:lnTo>
                <a:lnTo>
                  <a:pt x="19177" y="6629"/>
                </a:lnTo>
                <a:close/>
              </a:path>
              <a:path w="44450" h="13970">
                <a:moveTo>
                  <a:pt x="19469" y="11988"/>
                </a:moveTo>
                <a:lnTo>
                  <a:pt x="18973" y="12344"/>
                </a:lnTo>
                <a:lnTo>
                  <a:pt x="18948" y="12522"/>
                </a:lnTo>
                <a:lnTo>
                  <a:pt x="19100" y="12598"/>
                </a:lnTo>
                <a:lnTo>
                  <a:pt x="19126" y="12344"/>
                </a:lnTo>
                <a:lnTo>
                  <a:pt x="19354" y="12395"/>
                </a:lnTo>
                <a:lnTo>
                  <a:pt x="19469" y="11988"/>
                </a:lnTo>
                <a:close/>
              </a:path>
              <a:path w="44450" h="13970">
                <a:moveTo>
                  <a:pt x="19583" y="12687"/>
                </a:moveTo>
                <a:lnTo>
                  <a:pt x="19405" y="12636"/>
                </a:lnTo>
                <a:lnTo>
                  <a:pt x="19062" y="12928"/>
                </a:lnTo>
                <a:lnTo>
                  <a:pt x="19583" y="12928"/>
                </a:lnTo>
                <a:lnTo>
                  <a:pt x="19583" y="12687"/>
                </a:lnTo>
                <a:close/>
              </a:path>
              <a:path w="44450" h="13970">
                <a:moveTo>
                  <a:pt x="19875" y="8902"/>
                </a:moveTo>
                <a:lnTo>
                  <a:pt x="19761" y="8496"/>
                </a:lnTo>
                <a:lnTo>
                  <a:pt x="19583" y="8902"/>
                </a:lnTo>
                <a:lnTo>
                  <a:pt x="19875" y="8902"/>
                </a:lnTo>
                <a:close/>
              </a:path>
              <a:path w="44450" h="13970">
                <a:moveTo>
                  <a:pt x="20231" y="6464"/>
                </a:moveTo>
                <a:lnTo>
                  <a:pt x="20053" y="6108"/>
                </a:lnTo>
                <a:lnTo>
                  <a:pt x="19646" y="5930"/>
                </a:lnTo>
                <a:lnTo>
                  <a:pt x="19761" y="6337"/>
                </a:lnTo>
                <a:lnTo>
                  <a:pt x="19583" y="6515"/>
                </a:lnTo>
                <a:lnTo>
                  <a:pt x="19761" y="6400"/>
                </a:lnTo>
                <a:lnTo>
                  <a:pt x="20231" y="6464"/>
                </a:lnTo>
                <a:close/>
              </a:path>
              <a:path w="44450" h="13970">
                <a:moveTo>
                  <a:pt x="20231" y="1689"/>
                </a:moveTo>
                <a:lnTo>
                  <a:pt x="20053" y="1625"/>
                </a:lnTo>
                <a:lnTo>
                  <a:pt x="19761" y="1917"/>
                </a:lnTo>
                <a:lnTo>
                  <a:pt x="20104" y="1854"/>
                </a:lnTo>
                <a:lnTo>
                  <a:pt x="20167" y="2032"/>
                </a:lnTo>
                <a:lnTo>
                  <a:pt x="20231" y="1689"/>
                </a:lnTo>
                <a:close/>
              </a:path>
              <a:path w="44450" h="13970">
                <a:moveTo>
                  <a:pt x="20281" y="7213"/>
                </a:moveTo>
                <a:lnTo>
                  <a:pt x="19761" y="7454"/>
                </a:lnTo>
                <a:lnTo>
                  <a:pt x="20281" y="7797"/>
                </a:lnTo>
                <a:lnTo>
                  <a:pt x="20281" y="7213"/>
                </a:lnTo>
                <a:close/>
              </a:path>
              <a:path w="44450" h="13970">
                <a:moveTo>
                  <a:pt x="28041" y="1625"/>
                </a:moveTo>
                <a:lnTo>
                  <a:pt x="27914" y="1333"/>
                </a:lnTo>
                <a:lnTo>
                  <a:pt x="27571" y="1333"/>
                </a:lnTo>
                <a:lnTo>
                  <a:pt x="27863" y="1739"/>
                </a:lnTo>
                <a:lnTo>
                  <a:pt x="28041" y="1625"/>
                </a:lnTo>
                <a:close/>
              </a:path>
              <a:path w="44450" h="13970">
                <a:moveTo>
                  <a:pt x="28155" y="3835"/>
                </a:moveTo>
                <a:lnTo>
                  <a:pt x="27457" y="3429"/>
                </a:lnTo>
                <a:lnTo>
                  <a:pt x="27279" y="3721"/>
                </a:lnTo>
                <a:lnTo>
                  <a:pt x="27749" y="4076"/>
                </a:lnTo>
                <a:lnTo>
                  <a:pt x="27622" y="3784"/>
                </a:lnTo>
                <a:lnTo>
                  <a:pt x="28155" y="3835"/>
                </a:lnTo>
                <a:close/>
              </a:path>
              <a:path w="44450" h="13970">
                <a:moveTo>
                  <a:pt x="28270" y="4711"/>
                </a:moveTo>
                <a:lnTo>
                  <a:pt x="28155" y="5410"/>
                </a:lnTo>
                <a:lnTo>
                  <a:pt x="28270" y="4711"/>
                </a:lnTo>
                <a:close/>
              </a:path>
              <a:path w="44450" h="13970">
                <a:moveTo>
                  <a:pt x="29083" y="406"/>
                </a:moveTo>
                <a:lnTo>
                  <a:pt x="28854" y="342"/>
                </a:lnTo>
                <a:lnTo>
                  <a:pt x="28968" y="698"/>
                </a:lnTo>
                <a:lnTo>
                  <a:pt x="28384" y="990"/>
                </a:lnTo>
                <a:lnTo>
                  <a:pt x="28968" y="1041"/>
                </a:lnTo>
                <a:lnTo>
                  <a:pt x="28968" y="812"/>
                </a:lnTo>
                <a:lnTo>
                  <a:pt x="29083" y="406"/>
                </a:lnTo>
                <a:close/>
              </a:path>
              <a:path w="44450" h="13970">
                <a:moveTo>
                  <a:pt x="30073" y="6375"/>
                </a:moveTo>
                <a:lnTo>
                  <a:pt x="29260" y="6578"/>
                </a:lnTo>
                <a:lnTo>
                  <a:pt x="30073" y="6807"/>
                </a:lnTo>
                <a:lnTo>
                  <a:pt x="30073" y="6375"/>
                </a:lnTo>
                <a:close/>
              </a:path>
              <a:path w="44450" h="13970">
                <a:moveTo>
                  <a:pt x="30073" y="5816"/>
                </a:moveTo>
                <a:lnTo>
                  <a:pt x="29845" y="5816"/>
                </a:lnTo>
                <a:lnTo>
                  <a:pt x="30073" y="5943"/>
                </a:lnTo>
                <a:lnTo>
                  <a:pt x="30073" y="5816"/>
                </a:lnTo>
                <a:close/>
              </a:path>
              <a:path w="44450" h="13970">
                <a:moveTo>
                  <a:pt x="30543" y="6921"/>
                </a:moveTo>
                <a:lnTo>
                  <a:pt x="30365" y="6807"/>
                </a:lnTo>
                <a:lnTo>
                  <a:pt x="30365" y="7213"/>
                </a:lnTo>
                <a:lnTo>
                  <a:pt x="30543" y="6921"/>
                </a:lnTo>
                <a:close/>
              </a:path>
              <a:path w="44450" h="13970">
                <a:moveTo>
                  <a:pt x="30657" y="228"/>
                </a:moveTo>
                <a:lnTo>
                  <a:pt x="30251" y="114"/>
                </a:lnTo>
                <a:lnTo>
                  <a:pt x="30022" y="812"/>
                </a:lnTo>
                <a:lnTo>
                  <a:pt x="30619" y="584"/>
                </a:lnTo>
                <a:lnTo>
                  <a:pt x="30657" y="228"/>
                </a:lnTo>
                <a:close/>
              </a:path>
              <a:path w="44450" h="13970">
                <a:moveTo>
                  <a:pt x="30949" y="444"/>
                </a:moveTo>
                <a:lnTo>
                  <a:pt x="30772" y="520"/>
                </a:lnTo>
                <a:lnTo>
                  <a:pt x="30886" y="863"/>
                </a:lnTo>
                <a:lnTo>
                  <a:pt x="30949" y="444"/>
                </a:lnTo>
                <a:close/>
              </a:path>
              <a:path w="44450" h="13970">
                <a:moveTo>
                  <a:pt x="31394" y="342"/>
                </a:moveTo>
                <a:lnTo>
                  <a:pt x="31356" y="114"/>
                </a:lnTo>
                <a:lnTo>
                  <a:pt x="31013" y="0"/>
                </a:lnTo>
                <a:lnTo>
                  <a:pt x="30949" y="444"/>
                </a:lnTo>
                <a:lnTo>
                  <a:pt x="31280" y="406"/>
                </a:lnTo>
                <a:close/>
              </a:path>
              <a:path w="44450" h="13970">
                <a:moveTo>
                  <a:pt x="31457" y="6553"/>
                </a:moveTo>
                <a:lnTo>
                  <a:pt x="31419" y="6248"/>
                </a:lnTo>
                <a:lnTo>
                  <a:pt x="31127" y="6400"/>
                </a:lnTo>
                <a:lnTo>
                  <a:pt x="31457" y="6553"/>
                </a:lnTo>
                <a:close/>
              </a:path>
              <a:path w="44450" h="13970">
                <a:moveTo>
                  <a:pt x="31470" y="2032"/>
                </a:moveTo>
                <a:lnTo>
                  <a:pt x="31242" y="1625"/>
                </a:lnTo>
                <a:lnTo>
                  <a:pt x="31470" y="2209"/>
                </a:lnTo>
                <a:lnTo>
                  <a:pt x="31470" y="2032"/>
                </a:lnTo>
                <a:close/>
              </a:path>
              <a:path w="44450" h="13970">
                <a:moveTo>
                  <a:pt x="31648" y="6629"/>
                </a:moveTo>
                <a:lnTo>
                  <a:pt x="31457" y="6553"/>
                </a:lnTo>
                <a:lnTo>
                  <a:pt x="31648" y="6629"/>
                </a:lnTo>
                <a:close/>
              </a:path>
              <a:path w="44450" h="13970">
                <a:moveTo>
                  <a:pt x="31826" y="114"/>
                </a:moveTo>
                <a:lnTo>
                  <a:pt x="31597" y="228"/>
                </a:lnTo>
                <a:lnTo>
                  <a:pt x="31597" y="584"/>
                </a:lnTo>
                <a:lnTo>
                  <a:pt x="31826" y="114"/>
                </a:lnTo>
                <a:close/>
              </a:path>
              <a:path w="44450" h="13970">
                <a:moveTo>
                  <a:pt x="31940" y="6515"/>
                </a:moveTo>
                <a:lnTo>
                  <a:pt x="31762" y="6464"/>
                </a:lnTo>
                <a:lnTo>
                  <a:pt x="31648" y="6629"/>
                </a:lnTo>
                <a:lnTo>
                  <a:pt x="31826" y="6629"/>
                </a:lnTo>
                <a:lnTo>
                  <a:pt x="31940" y="6807"/>
                </a:lnTo>
                <a:lnTo>
                  <a:pt x="31940" y="6515"/>
                </a:lnTo>
                <a:close/>
              </a:path>
              <a:path w="44450" h="13970">
                <a:moveTo>
                  <a:pt x="31940" y="1219"/>
                </a:moveTo>
                <a:lnTo>
                  <a:pt x="31597" y="584"/>
                </a:lnTo>
                <a:lnTo>
                  <a:pt x="31305" y="1219"/>
                </a:lnTo>
                <a:lnTo>
                  <a:pt x="31940" y="1219"/>
                </a:lnTo>
                <a:close/>
              </a:path>
              <a:path w="44450" h="13970">
                <a:moveTo>
                  <a:pt x="32118" y="5880"/>
                </a:moveTo>
                <a:lnTo>
                  <a:pt x="31356" y="5816"/>
                </a:lnTo>
                <a:lnTo>
                  <a:pt x="31419" y="6248"/>
                </a:lnTo>
                <a:lnTo>
                  <a:pt x="32118" y="5880"/>
                </a:lnTo>
                <a:close/>
              </a:path>
              <a:path w="44450" h="13970">
                <a:moveTo>
                  <a:pt x="32334" y="10375"/>
                </a:moveTo>
                <a:lnTo>
                  <a:pt x="32118" y="10071"/>
                </a:lnTo>
                <a:lnTo>
                  <a:pt x="32334" y="10375"/>
                </a:lnTo>
                <a:close/>
              </a:path>
              <a:path w="44450" h="13970">
                <a:moveTo>
                  <a:pt x="32753" y="10998"/>
                </a:moveTo>
                <a:lnTo>
                  <a:pt x="32524" y="10591"/>
                </a:lnTo>
                <a:lnTo>
                  <a:pt x="32334" y="10375"/>
                </a:lnTo>
                <a:lnTo>
                  <a:pt x="32486" y="10591"/>
                </a:lnTo>
                <a:lnTo>
                  <a:pt x="32461" y="11112"/>
                </a:lnTo>
                <a:lnTo>
                  <a:pt x="32639" y="10947"/>
                </a:lnTo>
                <a:close/>
              </a:path>
              <a:path w="44450" h="13970">
                <a:moveTo>
                  <a:pt x="33578" y="2730"/>
                </a:moveTo>
                <a:lnTo>
                  <a:pt x="33172" y="2730"/>
                </a:lnTo>
                <a:lnTo>
                  <a:pt x="32867" y="2324"/>
                </a:lnTo>
                <a:lnTo>
                  <a:pt x="32524" y="2908"/>
                </a:lnTo>
                <a:lnTo>
                  <a:pt x="33578" y="2730"/>
                </a:lnTo>
                <a:close/>
              </a:path>
              <a:path w="44450" h="13970">
                <a:moveTo>
                  <a:pt x="34442" y="10820"/>
                </a:moveTo>
                <a:lnTo>
                  <a:pt x="34277" y="10820"/>
                </a:lnTo>
                <a:lnTo>
                  <a:pt x="34099" y="10883"/>
                </a:lnTo>
                <a:lnTo>
                  <a:pt x="34036" y="10706"/>
                </a:lnTo>
                <a:lnTo>
                  <a:pt x="33743" y="10998"/>
                </a:lnTo>
                <a:lnTo>
                  <a:pt x="34442" y="10998"/>
                </a:lnTo>
                <a:lnTo>
                  <a:pt x="34442" y="10820"/>
                </a:lnTo>
                <a:close/>
              </a:path>
              <a:path w="44450" h="13970">
                <a:moveTo>
                  <a:pt x="34442" y="4127"/>
                </a:moveTo>
                <a:lnTo>
                  <a:pt x="34213" y="3606"/>
                </a:lnTo>
                <a:lnTo>
                  <a:pt x="33578" y="4597"/>
                </a:lnTo>
                <a:lnTo>
                  <a:pt x="34036" y="4305"/>
                </a:lnTo>
                <a:lnTo>
                  <a:pt x="34442" y="4127"/>
                </a:lnTo>
                <a:close/>
              </a:path>
              <a:path w="44450" h="13970">
                <a:moveTo>
                  <a:pt x="34798" y="9017"/>
                </a:moveTo>
                <a:lnTo>
                  <a:pt x="34569" y="8851"/>
                </a:lnTo>
                <a:lnTo>
                  <a:pt x="34442" y="8724"/>
                </a:lnTo>
                <a:lnTo>
                  <a:pt x="34569" y="9309"/>
                </a:lnTo>
                <a:lnTo>
                  <a:pt x="34734" y="9309"/>
                </a:lnTo>
                <a:lnTo>
                  <a:pt x="34798" y="9017"/>
                </a:lnTo>
                <a:close/>
              </a:path>
              <a:path w="44450" h="13970">
                <a:moveTo>
                  <a:pt x="34912" y="8039"/>
                </a:moveTo>
                <a:lnTo>
                  <a:pt x="34734" y="8204"/>
                </a:lnTo>
                <a:lnTo>
                  <a:pt x="34277" y="8026"/>
                </a:lnTo>
                <a:lnTo>
                  <a:pt x="34912" y="8674"/>
                </a:lnTo>
                <a:lnTo>
                  <a:pt x="34912" y="8204"/>
                </a:lnTo>
                <a:lnTo>
                  <a:pt x="34912" y="8039"/>
                </a:lnTo>
                <a:close/>
              </a:path>
              <a:path w="44450" h="13970">
                <a:moveTo>
                  <a:pt x="35267" y="7505"/>
                </a:moveTo>
                <a:lnTo>
                  <a:pt x="34848" y="7391"/>
                </a:lnTo>
                <a:lnTo>
                  <a:pt x="34912" y="7683"/>
                </a:lnTo>
                <a:lnTo>
                  <a:pt x="34912" y="7505"/>
                </a:lnTo>
                <a:lnTo>
                  <a:pt x="35267" y="7505"/>
                </a:lnTo>
                <a:close/>
              </a:path>
              <a:path w="44450" h="13970">
                <a:moveTo>
                  <a:pt x="35674" y="12801"/>
                </a:moveTo>
                <a:lnTo>
                  <a:pt x="35318" y="12865"/>
                </a:lnTo>
                <a:lnTo>
                  <a:pt x="35267" y="12687"/>
                </a:lnTo>
                <a:lnTo>
                  <a:pt x="35090" y="13042"/>
                </a:lnTo>
                <a:lnTo>
                  <a:pt x="35496" y="12928"/>
                </a:lnTo>
                <a:lnTo>
                  <a:pt x="35674" y="13093"/>
                </a:lnTo>
                <a:lnTo>
                  <a:pt x="35674" y="12801"/>
                </a:lnTo>
                <a:close/>
              </a:path>
              <a:path w="44450" h="13970">
                <a:moveTo>
                  <a:pt x="35801" y="12166"/>
                </a:moveTo>
                <a:lnTo>
                  <a:pt x="35699" y="11912"/>
                </a:lnTo>
                <a:lnTo>
                  <a:pt x="35433" y="12217"/>
                </a:lnTo>
                <a:lnTo>
                  <a:pt x="35801" y="12166"/>
                </a:lnTo>
                <a:close/>
              </a:path>
              <a:path w="44450" h="13970">
                <a:moveTo>
                  <a:pt x="35966" y="11696"/>
                </a:moveTo>
                <a:lnTo>
                  <a:pt x="35433" y="11468"/>
                </a:lnTo>
                <a:lnTo>
                  <a:pt x="35699" y="11912"/>
                </a:lnTo>
                <a:lnTo>
                  <a:pt x="35852" y="12166"/>
                </a:lnTo>
                <a:lnTo>
                  <a:pt x="35902" y="12573"/>
                </a:lnTo>
                <a:lnTo>
                  <a:pt x="35953" y="11874"/>
                </a:lnTo>
                <a:lnTo>
                  <a:pt x="35966" y="11696"/>
                </a:lnTo>
                <a:close/>
              </a:path>
              <a:path w="44450" h="13970">
                <a:moveTo>
                  <a:pt x="36487" y="8267"/>
                </a:moveTo>
                <a:lnTo>
                  <a:pt x="36372" y="8089"/>
                </a:lnTo>
                <a:lnTo>
                  <a:pt x="36474" y="8318"/>
                </a:lnTo>
                <a:close/>
              </a:path>
              <a:path w="44450" h="13970">
                <a:moveTo>
                  <a:pt x="36830" y="3136"/>
                </a:moveTo>
                <a:lnTo>
                  <a:pt x="36588" y="3390"/>
                </a:lnTo>
                <a:lnTo>
                  <a:pt x="36664" y="3606"/>
                </a:lnTo>
                <a:lnTo>
                  <a:pt x="36830" y="3136"/>
                </a:lnTo>
                <a:close/>
              </a:path>
              <a:path w="44450" h="13970">
                <a:moveTo>
                  <a:pt x="36957" y="8902"/>
                </a:moveTo>
                <a:lnTo>
                  <a:pt x="36664" y="8724"/>
                </a:lnTo>
                <a:lnTo>
                  <a:pt x="36474" y="8318"/>
                </a:lnTo>
                <a:lnTo>
                  <a:pt x="36372" y="8902"/>
                </a:lnTo>
                <a:lnTo>
                  <a:pt x="36957" y="8902"/>
                </a:lnTo>
                <a:close/>
              </a:path>
              <a:path w="44450" h="13970">
                <a:moveTo>
                  <a:pt x="37249" y="8128"/>
                </a:moveTo>
                <a:lnTo>
                  <a:pt x="37007" y="8153"/>
                </a:lnTo>
                <a:lnTo>
                  <a:pt x="36677" y="8191"/>
                </a:lnTo>
                <a:lnTo>
                  <a:pt x="37249" y="8382"/>
                </a:lnTo>
                <a:lnTo>
                  <a:pt x="37249" y="8153"/>
                </a:lnTo>
                <a:close/>
              </a:path>
              <a:path w="44450" h="13970">
                <a:moveTo>
                  <a:pt x="37541" y="8115"/>
                </a:moveTo>
                <a:lnTo>
                  <a:pt x="37287" y="7950"/>
                </a:lnTo>
                <a:lnTo>
                  <a:pt x="37071" y="7213"/>
                </a:lnTo>
                <a:lnTo>
                  <a:pt x="37020" y="8051"/>
                </a:lnTo>
                <a:lnTo>
                  <a:pt x="37274" y="7950"/>
                </a:lnTo>
                <a:lnTo>
                  <a:pt x="37249" y="8128"/>
                </a:lnTo>
                <a:lnTo>
                  <a:pt x="37541" y="8115"/>
                </a:lnTo>
                <a:close/>
              </a:path>
              <a:path w="44450" h="13970">
                <a:moveTo>
                  <a:pt x="37579" y="2438"/>
                </a:moveTo>
                <a:lnTo>
                  <a:pt x="37363" y="1625"/>
                </a:lnTo>
                <a:lnTo>
                  <a:pt x="36664" y="1739"/>
                </a:lnTo>
                <a:lnTo>
                  <a:pt x="37071" y="1803"/>
                </a:lnTo>
                <a:lnTo>
                  <a:pt x="37363" y="2209"/>
                </a:lnTo>
                <a:lnTo>
                  <a:pt x="37249" y="2438"/>
                </a:lnTo>
                <a:lnTo>
                  <a:pt x="37579" y="2438"/>
                </a:lnTo>
                <a:close/>
              </a:path>
              <a:path w="44450" h="13970">
                <a:moveTo>
                  <a:pt x="37719" y="9715"/>
                </a:moveTo>
                <a:lnTo>
                  <a:pt x="37185" y="10071"/>
                </a:lnTo>
                <a:lnTo>
                  <a:pt x="37249" y="9601"/>
                </a:lnTo>
                <a:lnTo>
                  <a:pt x="37071" y="9601"/>
                </a:lnTo>
                <a:lnTo>
                  <a:pt x="37071" y="10134"/>
                </a:lnTo>
                <a:lnTo>
                  <a:pt x="37249" y="10134"/>
                </a:lnTo>
                <a:lnTo>
                  <a:pt x="37414" y="10248"/>
                </a:lnTo>
                <a:lnTo>
                  <a:pt x="37541" y="9956"/>
                </a:lnTo>
                <a:lnTo>
                  <a:pt x="37719" y="9715"/>
                </a:lnTo>
                <a:close/>
              </a:path>
              <a:path w="44450" h="13970">
                <a:moveTo>
                  <a:pt x="37947" y="2438"/>
                </a:moveTo>
                <a:lnTo>
                  <a:pt x="37579" y="2438"/>
                </a:lnTo>
                <a:lnTo>
                  <a:pt x="37947" y="2438"/>
                </a:lnTo>
                <a:close/>
              </a:path>
              <a:path w="44450" h="13970">
                <a:moveTo>
                  <a:pt x="38138" y="10198"/>
                </a:moveTo>
                <a:lnTo>
                  <a:pt x="37592" y="10248"/>
                </a:lnTo>
                <a:lnTo>
                  <a:pt x="38049" y="10490"/>
                </a:lnTo>
                <a:lnTo>
                  <a:pt x="38138" y="10198"/>
                </a:lnTo>
                <a:close/>
              </a:path>
              <a:path w="44450" h="13970">
                <a:moveTo>
                  <a:pt x="38188" y="10566"/>
                </a:moveTo>
                <a:lnTo>
                  <a:pt x="38049" y="10490"/>
                </a:lnTo>
                <a:lnTo>
                  <a:pt x="37947" y="11061"/>
                </a:lnTo>
                <a:lnTo>
                  <a:pt x="38188" y="10566"/>
                </a:lnTo>
                <a:close/>
              </a:path>
              <a:path w="44450" h="13970">
                <a:moveTo>
                  <a:pt x="38290" y="12217"/>
                </a:moveTo>
                <a:lnTo>
                  <a:pt x="38176" y="11938"/>
                </a:lnTo>
                <a:lnTo>
                  <a:pt x="38239" y="11696"/>
                </a:lnTo>
                <a:lnTo>
                  <a:pt x="37947" y="11696"/>
                </a:lnTo>
                <a:lnTo>
                  <a:pt x="38061" y="12395"/>
                </a:lnTo>
                <a:lnTo>
                  <a:pt x="38290" y="12217"/>
                </a:lnTo>
                <a:close/>
              </a:path>
              <a:path w="44450" h="13970">
                <a:moveTo>
                  <a:pt x="38468" y="10706"/>
                </a:moveTo>
                <a:lnTo>
                  <a:pt x="38290" y="10363"/>
                </a:lnTo>
                <a:lnTo>
                  <a:pt x="38188" y="10566"/>
                </a:lnTo>
                <a:lnTo>
                  <a:pt x="38468" y="10706"/>
                </a:lnTo>
                <a:close/>
              </a:path>
              <a:path w="44450" h="13970">
                <a:moveTo>
                  <a:pt x="38468" y="7454"/>
                </a:moveTo>
                <a:lnTo>
                  <a:pt x="38354" y="7327"/>
                </a:lnTo>
                <a:lnTo>
                  <a:pt x="38239" y="7505"/>
                </a:lnTo>
                <a:lnTo>
                  <a:pt x="37769" y="6921"/>
                </a:lnTo>
                <a:lnTo>
                  <a:pt x="37769" y="7797"/>
                </a:lnTo>
                <a:lnTo>
                  <a:pt x="38125" y="7683"/>
                </a:lnTo>
                <a:lnTo>
                  <a:pt x="38468" y="7454"/>
                </a:lnTo>
                <a:close/>
              </a:path>
              <a:path w="44450" h="13970">
                <a:moveTo>
                  <a:pt x="38760" y="8026"/>
                </a:moveTo>
                <a:lnTo>
                  <a:pt x="37541" y="8115"/>
                </a:lnTo>
                <a:lnTo>
                  <a:pt x="38125" y="8559"/>
                </a:lnTo>
                <a:lnTo>
                  <a:pt x="38354" y="9194"/>
                </a:lnTo>
                <a:lnTo>
                  <a:pt x="38519" y="9055"/>
                </a:lnTo>
                <a:lnTo>
                  <a:pt x="38646" y="8318"/>
                </a:lnTo>
                <a:lnTo>
                  <a:pt x="38760" y="8026"/>
                </a:lnTo>
                <a:close/>
              </a:path>
              <a:path w="44450" h="13970">
                <a:moveTo>
                  <a:pt x="38823" y="12217"/>
                </a:moveTo>
                <a:lnTo>
                  <a:pt x="38582" y="12052"/>
                </a:lnTo>
                <a:lnTo>
                  <a:pt x="38595" y="12217"/>
                </a:lnTo>
                <a:lnTo>
                  <a:pt x="38696" y="12395"/>
                </a:lnTo>
                <a:lnTo>
                  <a:pt x="38823" y="12217"/>
                </a:lnTo>
                <a:close/>
              </a:path>
              <a:path w="44450" h="13970">
                <a:moveTo>
                  <a:pt x="38989" y="8674"/>
                </a:moveTo>
                <a:lnTo>
                  <a:pt x="38519" y="9055"/>
                </a:lnTo>
                <a:lnTo>
                  <a:pt x="38760" y="9105"/>
                </a:lnTo>
                <a:lnTo>
                  <a:pt x="38989" y="8674"/>
                </a:lnTo>
                <a:close/>
              </a:path>
              <a:path w="44450" h="13970">
                <a:moveTo>
                  <a:pt x="39052" y="10007"/>
                </a:moveTo>
                <a:lnTo>
                  <a:pt x="38354" y="9601"/>
                </a:lnTo>
                <a:lnTo>
                  <a:pt x="38138" y="10198"/>
                </a:lnTo>
                <a:lnTo>
                  <a:pt x="38938" y="10147"/>
                </a:lnTo>
                <a:lnTo>
                  <a:pt x="38938" y="10591"/>
                </a:lnTo>
                <a:lnTo>
                  <a:pt x="39052" y="10007"/>
                </a:lnTo>
                <a:close/>
              </a:path>
              <a:path w="44450" h="13970">
                <a:moveTo>
                  <a:pt x="39230" y="12522"/>
                </a:moveTo>
                <a:lnTo>
                  <a:pt x="39166" y="11988"/>
                </a:lnTo>
                <a:lnTo>
                  <a:pt x="38938" y="12052"/>
                </a:lnTo>
                <a:lnTo>
                  <a:pt x="38823" y="12217"/>
                </a:lnTo>
                <a:lnTo>
                  <a:pt x="39230" y="12522"/>
                </a:lnTo>
                <a:close/>
              </a:path>
              <a:path w="44450" h="13970">
                <a:moveTo>
                  <a:pt x="39306" y="9194"/>
                </a:moveTo>
                <a:lnTo>
                  <a:pt x="39166" y="9194"/>
                </a:lnTo>
                <a:lnTo>
                  <a:pt x="38709" y="9194"/>
                </a:lnTo>
                <a:lnTo>
                  <a:pt x="38582" y="9423"/>
                </a:lnTo>
                <a:lnTo>
                  <a:pt x="38938" y="9601"/>
                </a:lnTo>
                <a:lnTo>
                  <a:pt x="39306" y="9194"/>
                </a:lnTo>
                <a:close/>
              </a:path>
              <a:path w="44450" h="13970">
                <a:moveTo>
                  <a:pt x="39458" y="9017"/>
                </a:moveTo>
                <a:lnTo>
                  <a:pt x="39166" y="9017"/>
                </a:lnTo>
                <a:lnTo>
                  <a:pt x="39382" y="9105"/>
                </a:lnTo>
                <a:close/>
              </a:path>
              <a:path w="44450" h="13970">
                <a:moveTo>
                  <a:pt x="39751" y="5003"/>
                </a:moveTo>
                <a:lnTo>
                  <a:pt x="39573" y="4940"/>
                </a:lnTo>
                <a:lnTo>
                  <a:pt x="39331" y="5067"/>
                </a:lnTo>
                <a:lnTo>
                  <a:pt x="39458" y="5232"/>
                </a:lnTo>
                <a:lnTo>
                  <a:pt x="39751" y="5003"/>
                </a:lnTo>
                <a:close/>
              </a:path>
              <a:path w="44450" h="13970">
                <a:moveTo>
                  <a:pt x="42252" y="9017"/>
                </a:moveTo>
                <a:lnTo>
                  <a:pt x="41973" y="9017"/>
                </a:lnTo>
                <a:lnTo>
                  <a:pt x="41732" y="9423"/>
                </a:lnTo>
                <a:lnTo>
                  <a:pt x="42252" y="9017"/>
                </a:lnTo>
                <a:close/>
              </a:path>
              <a:path w="44450" h="13970">
                <a:moveTo>
                  <a:pt x="42964" y="9271"/>
                </a:moveTo>
                <a:lnTo>
                  <a:pt x="42837" y="9017"/>
                </a:lnTo>
                <a:lnTo>
                  <a:pt x="42252" y="9423"/>
                </a:lnTo>
                <a:lnTo>
                  <a:pt x="42964" y="9271"/>
                </a:lnTo>
                <a:close/>
              </a:path>
              <a:path w="44450" h="13970">
                <a:moveTo>
                  <a:pt x="43370" y="10045"/>
                </a:moveTo>
                <a:lnTo>
                  <a:pt x="43040" y="9423"/>
                </a:lnTo>
                <a:lnTo>
                  <a:pt x="42252" y="10071"/>
                </a:lnTo>
                <a:lnTo>
                  <a:pt x="43129" y="10134"/>
                </a:lnTo>
                <a:lnTo>
                  <a:pt x="43370" y="10045"/>
                </a:lnTo>
                <a:close/>
              </a:path>
              <a:path w="44450" h="13970">
                <a:moveTo>
                  <a:pt x="43408" y="7569"/>
                </a:moveTo>
                <a:lnTo>
                  <a:pt x="42837" y="7213"/>
                </a:lnTo>
                <a:lnTo>
                  <a:pt x="42837" y="7797"/>
                </a:lnTo>
                <a:lnTo>
                  <a:pt x="43408" y="7569"/>
                </a:lnTo>
                <a:close/>
              </a:path>
              <a:path w="44450" h="13970">
                <a:moveTo>
                  <a:pt x="43535" y="7505"/>
                </a:moveTo>
                <a:lnTo>
                  <a:pt x="43459" y="7632"/>
                </a:lnTo>
                <a:lnTo>
                  <a:pt x="43535" y="7505"/>
                </a:lnTo>
                <a:close/>
              </a:path>
              <a:path w="44450" h="13970">
                <a:moveTo>
                  <a:pt x="43827" y="7505"/>
                </a:moveTo>
                <a:lnTo>
                  <a:pt x="43776" y="7747"/>
                </a:lnTo>
                <a:lnTo>
                  <a:pt x="43827" y="7505"/>
                </a:lnTo>
                <a:close/>
              </a:path>
              <a:path w="44450" h="13970">
                <a:moveTo>
                  <a:pt x="43903" y="11061"/>
                </a:moveTo>
                <a:lnTo>
                  <a:pt x="43662" y="10591"/>
                </a:lnTo>
                <a:lnTo>
                  <a:pt x="43599" y="11518"/>
                </a:lnTo>
                <a:lnTo>
                  <a:pt x="43903" y="11061"/>
                </a:lnTo>
                <a:close/>
              </a:path>
              <a:path w="44450" h="13970">
                <a:moveTo>
                  <a:pt x="44069" y="8724"/>
                </a:moveTo>
                <a:lnTo>
                  <a:pt x="43942" y="8610"/>
                </a:lnTo>
                <a:lnTo>
                  <a:pt x="43370" y="8026"/>
                </a:lnTo>
                <a:lnTo>
                  <a:pt x="43535" y="8902"/>
                </a:lnTo>
                <a:lnTo>
                  <a:pt x="44069" y="8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02600" y="5446940"/>
            <a:ext cx="23495" cy="1270"/>
          </a:xfrm>
          <a:custGeom>
            <a:avLst/>
            <a:gdLst/>
            <a:ahLst/>
            <a:cxnLst/>
            <a:rect l="l" t="t" r="r" b="b"/>
            <a:pathLst>
              <a:path w="23495" h="1270">
                <a:moveTo>
                  <a:pt x="114" y="0"/>
                </a:moveTo>
                <a:lnTo>
                  <a:pt x="0" y="698"/>
                </a:lnTo>
                <a:lnTo>
                  <a:pt x="114" y="0"/>
                </a:lnTo>
                <a:close/>
              </a:path>
              <a:path w="23495" h="1270">
                <a:moveTo>
                  <a:pt x="23482" y="419"/>
                </a:moveTo>
                <a:lnTo>
                  <a:pt x="22961" y="584"/>
                </a:lnTo>
                <a:lnTo>
                  <a:pt x="23482" y="698"/>
                </a:lnTo>
                <a:lnTo>
                  <a:pt x="23482" y="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937182" y="5583555"/>
            <a:ext cx="259079" cy="314960"/>
          </a:xfrm>
          <a:custGeom>
            <a:avLst/>
            <a:gdLst/>
            <a:ahLst/>
            <a:cxnLst/>
            <a:rect l="l" t="t" r="r" b="b"/>
            <a:pathLst>
              <a:path w="259079" h="314960">
                <a:moveTo>
                  <a:pt x="19596" y="266395"/>
                </a:moveTo>
                <a:lnTo>
                  <a:pt x="16319" y="266395"/>
                </a:lnTo>
                <a:lnTo>
                  <a:pt x="16319" y="289979"/>
                </a:lnTo>
                <a:lnTo>
                  <a:pt x="16243" y="303491"/>
                </a:lnTo>
                <a:lnTo>
                  <a:pt x="14554" y="309753"/>
                </a:lnTo>
                <a:lnTo>
                  <a:pt x="5600" y="309753"/>
                </a:lnTo>
                <a:lnTo>
                  <a:pt x="3594" y="303491"/>
                </a:lnTo>
                <a:lnTo>
                  <a:pt x="3670" y="289979"/>
                </a:lnTo>
                <a:lnTo>
                  <a:pt x="5156" y="283718"/>
                </a:lnTo>
                <a:lnTo>
                  <a:pt x="14478" y="283718"/>
                </a:lnTo>
                <a:lnTo>
                  <a:pt x="16319" y="289979"/>
                </a:lnTo>
                <a:lnTo>
                  <a:pt x="16319" y="266395"/>
                </a:lnTo>
                <a:lnTo>
                  <a:pt x="16192" y="266395"/>
                </a:lnTo>
                <a:lnTo>
                  <a:pt x="16192" y="284111"/>
                </a:lnTo>
                <a:lnTo>
                  <a:pt x="15963" y="283718"/>
                </a:lnTo>
                <a:lnTo>
                  <a:pt x="14592" y="280047"/>
                </a:lnTo>
                <a:lnTo>
                  <a:pt x="11557" y="278714"/>
                </a:lnTo>
                <a:lnTo>
                  <a:pt x="3124" y="278714"/>
                </a:lnTo>
                <a:lnTo>
                  <a:pt x="0" y="286918"/>
                </a:lnTo>
                <a:lnTo>
                  <a:pt x="0" y="306362"/>
                </a:lnTo>
                <a:lnTo>
                  <a:pt x="3162" y="314756"/>
                </a:lnTo>
                <a:lnTo>
                  <a:pt x="12357" y="314756"/>
                </a:lnTo>
                <a:lnTo>
                  <a:pt x="14998" y="313093"/>
                </a:lnTo>
                <a:lnTo>
                  <a:pt x="15976" y="309753"/>
                </a:lnTo>
                <a:lnTo>
                  <a:pt x="16116" y="309295"/>
                </a:lnTo>
                <a:lnTo>
                  <a:pt x="16192" y="313956"/>
                </a:lnTo>
                <a:lnTo>
                  <a:pt x="19596" y="313956"/>
                </a:lnTo>
                <a:lnTo>
                  <a:pt x="19596" y="309295"/>
                </a:lnTo>
                <a:lnTo>
                  <a:pt x="19596" y="284111"/>
                </a:lnTo>
                <a:lnTo>
                  <a:pt x="19596" y="266395"/>
                </a:lnTo>
                <a:close/>
              </a:path>
              <a:path w="259079" h="314960">
                <a:moveTo>
                  <a:pt x="45351" y="279514"/>
                </a:moveTo>
                <a:lnTo>
                  <a:pt x="41948" y="279514"/>
                </a:lnTo>
                <a:lnTo>
                  <a:pt x="41948" y="305168"/>
                </a:lnTo>
                <a:lnTo>
                  <a:pt x="39954" y="309753"/>
                </a:lnTo>
                <a:lnTo>
                  <a:pt x="33235" y="309753"/>
                </a:lnTo>
                <a:lnTo>
                  <a:pt x="31635" y="307035"/>
                </a:lnTo>
                <a:lnTo>
                  <a:pt x="31635" y="279514"/>
                </a:lnTo>
                <a:lnTo>
                  <a:pt x="28232" y="279514"/>
                </a:lnTo>
                <a:lnTo>
                  <a:pt x="28232" y="309562"/>
                </a:lnTo>
                <a:lnTo>
                  <a:pt x="29908" y="314756"/>
                </a:lnTo>
                <a:lnTo>
                  <a:pt x="38315" y="314756"/>
                </a:lnTo>
                <a:lnTo>
                  <a:pt x="40627" y="312762"/>
                </a:lnTo>
                <a:lnTo>
                  <a:pt x="42075" y="308495"/>
                </a:lnTo>
                <a:lnTo>
                  <a:pt x="42151" y="313956"/>
                </a:lnTo>
                <a:lnTo>
                  <a:pt x="45351" y="313956"/>
                </a:lnTo>
                <a:lnTo>
                  <a:pt x="45351" y="279514"/>
                </a:lnTo>
                <a:close/>
              </a:path>
              <a:path w="259079" h="314960">
                <a:moveTo>
                  <a:pt x="71742" y="191465"/>
                </a:moveTo>
                <a:lnTo>
                  <a:pt x="68465" y="191465"/>
                </a:lnTo>
                <a:lnTo>
                  <a:pt x="68465" y="215049"/>
                </a:lnTo>
                <a:lnTo>
                  <a:pt x="68389" y="228561"/>
                </a:lnTo>
                <a:lnTo>
                  <a:pt x="66713" y="234823"/>
                </a:lnTo>
                <a:lnTo>
                  <a:pt x="57746" y="234823"/>
                </a:lnTo>
                <a:lnTo>
                  <a:pt x="55753" y="228561"/>
                </a:lnTo>
                <a:lnTo>
                  <a:pt x="55829" y="215049"/>
                </a:lnTo>
                <a:lnTo>
                  <a:pt x="57315" y="208788"/>
                </a:lnTo>
                <a:lnTo>
                  <a:pt x="66624" y="208788"/>
                </a:lnTo>
                <a:lnTo>
                  <a:pt x="68465" y="215049"/>
                </a:lnTo>
                <a:lnTo>
                  <a:pt x="68465" y="191465"/>
                </a:lnTo>
                <a:lnTo>
                  <a:pt x="68351" y="209181"/>
                </a:lnTo>
                <a:lnTo>
                  <a:pt x="68110" y="208788"/>
                </a:lnTo>
                <a:lnTo>
                  <a:pt x="66751" y="205117"/>
                </a:lnTo>
                <a:lnTo>
                  <a:pt x="63703" y="203784"/>
                </a:lnTo>
                <a:lnTo>
                  <a:pt x="55270" y="203784"/>
                </a:lnTo>
                <a:lnTo>
                  <a:pt x="52146" y="211975"/>
                </a:lnTo>
                <a:lnTo>
                  <a:pt x="52146" y="231432"/>
                </a:lnTo>
                <a:lnTo>
                  <a:pt x="55308" y="239826"/>
                </a:lnTo>
                <a:lnTo>
                  <a:pt x="64503" y="239826"/>
                </a:lnTo>
                <a:lnTo>
                  <a:pt x="67144" y="238163"/>
                </a:lnTo>
                <a:lnTo>
                  <a:pt x="68122" y="234823"/>
                </a:lnTo>
                <a:lnTo>
                  <a:pt x="68262" y="234365"/>
                </a:lnTo>
                <a:lnTo>
                  <a:pt x="68351" y="239026"/>
                </a:lnTo>
                <a:lnTo>
                  <a:pt x="71742" y="239026"/>
                </a:lnTo>
                <a:lnTo>
                  <a:pt x="71742" y="234365"/>
                </a:lnTo>
                <a:lnTo>
                  <a:pt x="71742" y="209181"/>
                </a:lnTo>
                <a:lnTo>
                  <a:pt x="71742" y="191465"/>
                </a:lnTo>
                <a:close/>
              </a:path>
              <a:path w="259079" h="314960">
                <a:moveTo>
                  <a:pt x="97459" y="266395"/>
                </a:moveTo>
                <a:lnTo>
                  <a:pt x="92265" y="266395"/>
                </a:lnTo>
                <a:lnTo>
                  <a:pt x="83223" y="306362"/>
                </a:lnTo>
                <a:lnTo>
                  <a:pt x="74218" y="266395"/>
                </a:lnTo>
                <a:lnTo>
                  <a:pt x="69024" y="266395"/>
                </a:lnTo>
                <a:lnTo>
                  <a:pt x="69024" y="313956"/>
                </a:lnTo>
                <a:lnTo>
                  <a:pt x="72631" y="313956"/>
                </a:lnTo>
                <a:lnTo>
                  <a:pt x="72631" y="274396"/>
                </a:lnTo>
                <a:lnTo>
                  <a:pt x="81622" y="313956"/>
                </a:lnTo>
                <a:lnTo>
                  <a:pt x="84861" y="313956"/>
                </a:lnTo>
                <a:lnTo>
                  <a:pt x="93776" y="274396"/>
                </a:lnTo>
                <a:lnTo>
                  <a:pt x="93865" y="313956"/>
                </a:lnTo>
                <a:lnTo>
                  <a:pt x="97459" y="313956"/>
                </a:lnTo>
                <a:lnTo>
                  <a:pt x="97459" y="266395"/>
                </a:lnTo>
                <a:close/>
              </a:path>
              <a:path w="259079" h="314960">
                <a:moveTo>
                  <a:pt x="102095" y="204584"/>
                </a:moveTo>
                <a:lnTo>
                  <a:pt x="98704" y="204584"/>
                </a:lnTo>
                <a:lnTo>
                  <a:pt x="98704" y="230238"/>
                </a:lnTo>
                <a:lnTo>
                  <a:pt x="96697" y="234823"/>
                </a:lnTo>
                <a:lnTo>
                  <a:pt x="89979" y="234823"/>
                </a:lnTo>
                <a:lnTo>
                  <a:pt x="88379" y="232092"/>
                </a:lnTo>
                <a:lnTo>
                  <a:pt x="88379" y="204584"/>
                </a:lnTo>
                <a:lnTo>
                  <a:pt x="84988" y="204584"/>
                </a:lnTo>
                <a:lnTo>
                  <a:pt x="84988" y="234632"/>
                </a:lnTo>
                <a:lnTo>
                  <a:pt x="86664" y="239826"/>
                </a:lnTo>
                <a:lnTo>
                  <a:pt x="95059" y="239826"/>
                </a:lnTo>
                <a:lnTo>
                  <a:pt x="97383" y="237820"/>
                </a:lnTo>
                <a:lnTo>
                  <a:pt x="98818" y="233565"/>
                </a:lnTo>
                <a:lnTo>
                  <a:pt x="98894" y="239026"/>
                </a:lnTo>
                <a:lnTo>
                  <a:pt x="102095" y="239026"/>
                </a:lnTo>
                <a:lnTo>
                  <a:pt x="102095" y="204584"/>
                </a:lnTo>
                <a:close/>
              </a:path>
              <a:path w="259079" h="314960">
                <a:moveTo>
                  <a:pt x="102158" y="135026"/>
                </a:moveTo>
                <a:lnTo>
                  <a:pt x="99123" y="134861"/>
                </a:lnTo>
                <a:lnTo>
                  <a:pt x="97243" y="137109"/>
                </a:lnTo>
                <a:lnTo>
                  <a:pt x="95885" y="141668"/>
                </a:lnTo>
                <a:lnTo>
                  <a:pt x="95821" y="135686"/>
                </a:lnTo>
                <a:lnTo>
                  <a:pt x="93179" y="135686"/>
                </a:lnTo>
                <a:lnTo>
                  <a:pt x="93179" y="164096"/>
                </a:lnTo>
                <a:lnTo>
                  <a:pt x="95986" y="164096"/>
                </a:lnTo>
                <a:lnTo>
                  <a:pt x="95986" y="144246"/>
                </a:lnTo>
                <a:lnTo>
                  <a:pt x="97637" y="139966"/>
                </a:lnTo>
                <a:lnTo>
                  <a:pt x="102158" y="139966"/>
                </a:lnTo>
                <a:lnTo>
                  <a:pt x="102158" y="135026"/>
                </a:lnTo>
                <a:close/>
              </a:path>
              <a:path w="259079" h="314960">
                <a:moveTo>
                  <a:pt x="122707" y="123926"/>
                </a:moveTo>
                <a:lnTo>
                  <a:pt x="119113" y="123926"/>
                </a:lnTo>
                <a:lnTo>
                  <a:pt x="116281" y="131775"/>
                </a:lnTo>
                <a:lnTo>
                  <a:pt x="118389" y="131775"/>
                </a:lnTo>
                <a:lnTo>
                  <a:pt x="122707" y="123926"/>
                </a:lnTo>
                <a:close/>
              </a:path>
              <a:path w="259079" h="314960">
                <a:moveTo>
                  <a:pt x="125577" y="286651"/>
                </a:moveTo>
                <a:lnTo>
                  <a:pt x="124294" y="283718"/>
                </a:lnTo>
                <a:lnTo>
                  <a:pt x="122097" y="278714"/>
                </a:lnTo>
                <a:lnTo>
                  <a:pt x="121970" y="278714"/>
                </a:lnTo>
                <a:lnTo>
                  <a:pt x="121970" y="288378"/>
                </a:lnTo>
                <a:lnTo>
                  <a:pt x="121970" y="305092"/>
                </a:lnTo>
                <a:lnTo>
                  <a:pt x="119100" y="309753"/>
                </a:lnTo>
                <a:lnTo>
                  <a:pt x="111975" y="309753"/>
                </a:lnTo>
                <a:lnTo>
                  <a:pt x="109093" y="305092"/>
                </a:lnTo>
                <a:lnTo>
                  <a:pt x="109093" y="288378"/>
                </a:lnTo>
                <a:lnTo>
                  <a:pt x="111975" y="283718"/>
                </a:lnTo>
                <a:lnTo>
                  <a:pt x="119100" y="283718"/>
                </a:lnTo>
                <a:lnTo>
                  <a:pt x="121970" y="288378"/>
                </a:lnTo>
                <a:lnTo>
                  <a:pt x="121970" y="278714"/>
                </a:lnTo>
                <a:lnTo>
                  <a:pt x="108978" y="278714"/>
                </a:lnTo>
                <a:lnTo>
                  <a:pt x="105498" y="286651"/>
                </a:lnTo>
                <a:lnTo>
                  <a:pt x="105498" y="306832"/>
                </a:lnTo>
                <a:lnTo>
                  <a:pt x="108978" y="314756"/>
                </a:lnTo>
                <a:lnTo>
                  <a:pt x="122097" y="314756"/>
                </a:lnTo>
                <a:lnTo>
                  <a:pt x="124294" y="309753"/>
                </a:lnTo>
                <a:lnTo>
                  <a:pt x="125577" y="306832"/>
                </a:lnTo>
                <a:lnTo>
                  <a:pt x="125577" y="286651"/>
                </a:lnTo>
                <a:close/>
              </a:path>
              <a:path w="259079" h="314960">
                <a:moveTo>
                  <a:pt x="126504" y="144424"/>
                </a:moveTo>
                <a:lnTo>
                  <a:pt x="125463" y="139141"/>
                </a:lnTo>
                <a:lnTo>
                  <a:pt x="124650" y="135026"/>
                </a:lnTo>
                <a:lnTo>
                  <a:pt x="123367" y="135026"/>
                </a:lnTo>
                <a:lnTo>
                  <a:pt x="123367" y="147167"/>
                </a:lnTo>
                <a:lnTo>
                  <a:pt x="113576" y="147167"/>
                </a:lnTo>
                <a:lnTo>
                  <a:pt x="113690" y="144424"/>
                </a:lnTo>
                <a:lnTo>
                  <a:pt x="113817" y="142709"/>
                </a:lnTo>
                <a:lnTo>
                  <a:pt x="115519" y="139141"/>
                </a:lnTo>
                <a:lnTo>
                  <a:pt x="121221" y="139141"/>
                </a:lnTo>
                <a:lnTo>
                  <a:pt x="123240" y="142709"/>
                </a:lnTo>
                <a:lnTo>
                  <a:pt x="123367" y="147167"/>
                </a:lnTo>
                <a:lnTo>
                  <a:pt x="123367" y="135026"/>
                </a:lnTo>
                <a:lnTo>
                  <a:pt x="113969" y="135026"/>
                </a:lnTo>
                <a:lnTo>
                  <a:pt x="110604" y="141287"/>
                </a:lnTo>
                <a:lnTo>
                  <a:pt x="110705" y="155079"/>
                </a:lnTo>
                <a:lnTo>
                  <a:pt x="110769" y="158483"/>
                </a:lnTo>
                <a:lnTo>
                  <a:pt x="113334" y="164757"/>
                </a:lnTo>
                <a:lnTo>
                  <a:pt x="122605" y="164757"/>
                </a:lnTo>
                <a:lnTo>
                  <a:pt x="125310" y="161340"/>
                </a:lnTo>
                <a:lnTo>
                  <a:pt x="125399" y="160629"/>
                </a:lnTo>
                <a:lnTo>
                  <a:pt x="126072" y="155079"/>
                </a:lnTo>
                <a:lnTo>
                  <a:pt x="123304" y="155079"/>
                </a:lnTo>
                <a:lnTo>
                  <a:pt x="122809" y="158762"/>
                </a:lnTo>
                <a:lnTo>
                  <a:pt x="121196" y="160629"/>
                </a:lnTo>
                <a:lnTo>
                  <a:pt x="115150" y="160629"/>
                </a:lnTo>
                <a:lnTo>
                  <a:pt x="113474" y="156235"/>
                </a:lnTo>
                <a:lnTo>
                  <a:pt x="113576" y="151282"/>
                </a:lnTo>
                <a:lnTo>
                  <a:pt x="126339" y="151282"/>
                </a:lnTo>
                <a:lnTo>
                  <a:pt x="126441" y="147167"/>
                </a:lnTo>
                <a:lnTo>
                  <a:pt x="126504" y="144424"/>
                </a:lnTo>
                <a:close/>
              </a:path>
              <a:path w="259079" h="314960">
                <a:moveTo>
                  <a:pt x="131127" y="86690"/>
                </a:moveTo>
                <a:lnTo>
                  <a:pt x="129743" y="82397"/>
                </a:lnTo>
                <a:lnTo>
                  <a:pt x="122809" y="82397"/>
                </a:lnTo>
                <a:lnTo>
                  <a:pt x="120891" y="84048"/>
                </a:lnTo>
                <a:lnTo>
                  <a:pt x="119710" y="87566"/>
                </a:lnTo>
                <a:lnTo>
                  <a:pt x="119634" y="83058"/>
                </a:lnTo>
                <a:lnTo>
                  <a:pt x="117005" y="83058"/>
                </a:lnTo>
                <a:lnTo>
                  <a:pt x="117005" y="111467"/>
                </a:lnTo>
                <a:lnTo>
                  <a:pt x="119811" y="111467"/>
                </a:lnTo>
                <a:lnTo>
                  <a:pt x="119811" y="90309"/>
                </a:lnTo>
                <a:lnTo>
                  <a:pt x="121450" y="86525"/>
                </a:lnTo>
                <a:lnTo>
                  <a:pt x="127000" y="86525"/>
                </a:lnTo>
                <a:lnTo>
                  <a:pt x="128320" y="88773"/>
                </a:lnTo>
                <a:lnTo>
                  <a:pt x="128320" y="111467"/>
                </a:lnTo>
                <a:lnTo>
                  <a:pt x="131127" y="111467"/>
                </a:lnTo>
                <a:lnTo>
                  <a:pt x="131127" y="86690"/>
                </a:lnTo>
                <a:close/>
              </a:path>
              <a:path w="259079" h="314960">
                <a:moveTo>
                  <a:pt x="143725" y="278726"/>
                </a:moveTo>
                <a:lnTo>
                  <a:pt x="140055" y="278523"/>
                </a:lnTo>
                <a:lnTo>
                  <a:pt x="137769" y="281254"/>
                </a:lnTo>
                <a:lnTo>
                  <a:pt x="136131" y="286778"/>
                </a:lnTo>
                <a:lnTo>
                  <a:pt x="136055" y="279514"/>
                </a:lnTo>
                <a:lnTo>
                  <a:pt x="132854" y="279514"/>
                </a:lnTo>
                <a:lnTo>
                  <a:pt x="132854" y="313956"/>
                </a:lnTo>
                <a:lnTo>
                  <a:pt x="136258" y="313956"/>
                </a:lnTo>
                <a:lnTo>
                  <a:pt x="136258" y="289915"/>
                </a:lnTo>
                <a:lnTo>
                  <a:pt x="138252" y="284708"/>
                </a:lnTo>
                <a:lnTo>
                  <a:pt x="143725" y="284708"/>
                </a:lnTo>
                <a:lnTo>
                  <a:pt x="143725" y="278726"/>
                </a:lnTo>
                <a:close/>
              </a:path>
              <a:path w="259079" h="314960">
                <a:moveTo>
                  <a:pt x="151218" y="135686"/>
                </a:moveTo>
                <a:lnTo>
                  <a:pt x="148577" y="135686"/>
                </a:lnTo>
                <a:lnTo>
                  <a:pt x="148577" y="139750"/>
                </a:lnTo>
                <a:lnTo>
                  <a:pt x="148450" y="139471"/>
                </a:lnTo>
                <a:lnTo>
                  <a:pt x="148450" y="154635"/>
                </a:lnTo>
                <a:lnTo>
                  <a:pt x="147066" y="160299"/>
                </a:lnTo>
                <a:lnTo>
                  <a:pt x="139661" y="160299"/>
                </a:lnTo>
                <a:lnTo>
                  <a:pt x="138557" y="154635"/>
                </a:lnTo>
                <a:lnTo>
                  <a:pt x="138544" y="144030"/>
                </a:lnTo>
                <a:lnTo>
                  <a:pt x="139992" y="139141"/>
                </a:lnTo>
                <a:lnTo>
                  <a:pt x="147129" y="139141"/>
                </a:lnTo>
                <a:lnTo>
                  <a:pt x="148374" y="144030"/>
                </a:lnTo>
                <a:lnTo>
                  <a:pt x="148450" y="154635"/>
                </a:lnTo>
                <a:lnTo>
                  <a:pt x="148450" y="139471"/>
                </a:lnTo>
                <a:lnTo>
                  <a:pt x="148348" y="139141"/>
                </a:lnTo>
                <a:lnTo>
                  <a:pt x="147523" y="136613"/>
                </a:lnTo>
                <a:lnTo>
                  <a:pt x="145605" y="135026"/>
                </a:lnTo>
                <a:lnTo>
                  <a:pt x="137553" y="135026"/>
                </a:lnTo>
                <a:lnTo>
                  <a:pt x="135572" y="143319"/>
                </a:lnTo>
                <a:lnTo>
                  <a:pt x="135572" y="157772"/>
                </a:lnTo>
                <a:lnTo>
                  <a:pt x="138112" y="164414"/>
                </a:lnTo>
                <a:lnTo>
                  <a:pt x="145338" y="164414"/>
                </a:lnTo>
                <a:lnTo>
                  <a:pt x="147586" y="162712"/>
                </a:lnTo>
                <a:lnTo>
                  <a:pt x="148234" y="160299"/>
                </a:lnTo>
                <a:lnTo>
                  <a:pt x="148513" y="159258"/>
                </a:lnTo>
                <a:lnTo>
                  <a:pt x="148577" y="167500"/>
                </a:lnTo>
                <a:lnTo>
                  <a:pt x="147129" y="171894"/>
                </a:lnTo>
                <a:lnTo>
                  <a:pt x="141617" y="171894"/>
                </a:lnTo>
                <a:lnTo>
                  <a:pt x="139179" y="170688"/>
                </a:lnTo>
                <a:lnTo>
                  <a:pt x="139039" y="167284"/>
                </a:lnTo>
                <a:lnTo>
                  <a:pt x="136232" y="167284"/>
                </a:lnTo>
                <a:lnTo>
                  <a:pt x="136398" y="173494"/>
                </a:lnTo>
                <a:lnTo>
                  <a:pt x="140093" y="175628"/>
                </a:lnTo>
                <a:lnTo>
                  <a:pt x="148678" y="175628"/>
                </a:lnTo>
                <a:lnTo>
                  <a:pt x="150685" y="171894"/>
                </a:lnTo>
                <a:lnTo>
                  <a:pt x="151218" y="170903"/>
                </a:lnTo>
                <a:lnTo>
                  <a:pt x="151218" y="159258"/>
                </a:lnTo>
                <a:lnTo>
                  <a:pt x="151218" y="139750"/>
                </a:lnTo>
                <a:lnTo>
                  <a:pt x="151218" y="135686"/>
                </a:lnTo>
                <a:close/>
              </a:path>
              <a:path w="259079" h="314960">
                <a:moveTo>
                  <a:pt x="157721" y="107734"/>
                </a:moveTo>
                <a:lnTo>
                  <a:pt x="157353" y="107950"/>
                </a:lnTo>
                <a:lnTo>
                  <a:pt x="157086" y="108013"/>
                </a:lnTo>
                <a:lnTo>
                  <a:pt x="155968" y="108013"/>
                </a:lnTo>
                <a:lnTo>
                  <a:pt x="155968" y="107734"/>
                </a:lnTo>
                <a:lnTo>
                  <a:pt x="155968" y="96799"/>
                </a:lnTo>
                <a:lnTo>
                  <a:pt x="155968" y="94767"/>
                </a:lnTo>
                <a:lnTo>
                  <a:pt x="155968" y="86525"/>
                </a:lnTo>
                <a:lnTo>
                  <a:pt x="155968" y="83553"/>
                </a:lnTo>
                <a:lnTo>
                  <a:pt x="152641" y="82397"/>
                </a:lnTo>
                <a:lnTo>
                  <a:pt x="145770" y="82397"/>
                </a:lnTo>
                <a:lnTo>
                  <a:pt x="142506" y="84874"/>
                </a:lnTo>
                <a:lnTo>
                  <a:pt x="142341" y="91909"/>
                </a:lnTo>
                <a:lnTo>
                  <a:pt x="145148" y="91909"/>
                </a:lnTo>
                <a:lnTo>
                  <a:pt x="145275" y="87731"/>
                </a:lnTo>
                <a:lnTo>
                  <a:pt x="147027" y="86525"/>
                </a:lnTo>
                <a:lnTo>
                  <a:pt x="151180" y="86525"/>
                </a:lnTo>
                <a:lnTo>
                  <a:pt x="153200" y="87185"/>
                </a:lnTo>
                <a:lnTo>
                  <a:pt x="153200" y="94767"/>
                </a:lnTo>
                <a:lnTo>
                  <a:pt x="153162" y="96799"/>
                </a:lnTo>
                <a:lnTo>
                  <a:pt x="153162" y="104165"/>
                </a:lnTo>
                <a:lnTo>
                  <a:pt x="151650" y="108013"/>
                </a:lnTo>
                <a:lnTo>
                  <a:pt x="146227" y="108013"/>
                </a:lnTo>
                <a:lnTo>
                  <a:pt x="144653" y="106908"/>
                </a:lnTo>
                <a:lnTo>
                  <a:pt x="144653" y="100368"/>
                </a:lnTo>
                <a:lnTo>
                  <a:pt x="146227" y="99275"/>
                </a:lnTo>
                <a:lnTo>
                  <a:pt x="149961" y="98171"/>
                </a:lnTo>
                <a:lnTo>
                  <a:pt x="152069" y="98120"/>
                </a:lnTo>
                <a:lnTo>
                  <a:pt x="153162" y="96799"/>
                </a:lnTo>
                <a:lnTo>
                  <a:pt x="153162" y="94767"/>
                </a:lnTo>
                <a:lnTo>
                  <a:pt x="150558" y="94437"/>
                </a:lnTo>
                <a:lnTo>
                  <a:pt x="144551" y="96354"/>
                </a:lnTo>
                <a:lnTo>
                  <a:pt x="141681" y="97739"/>
                </a:lnTo>
                <a:lnTo>
                  <a:pt x="141681" y="109816"/>
                </a:lnTo>
                <a:lnTo>
                  <a:pt x="144221" y="112128"/>
                </a:lnTo>
                <a:lnTo>
                  <a:pt x="149694" y="112128"/>
                </a:lnTo>
                <a:lnTo>
                  <a:pt x="151777" y="110756"/>
                </a:lnTo>
                <a:lnTo>
                  <a:pt x="153187" y="108013"/>
                </a:lnTo>
                <a:lnTo>
                  <a:pt x="153327" y="107734"/>
                </a:lnTo>
                <a:lnTo>
                  <a:pt x="153327" y="110807"/>
                </a:lnTo>
                <a:lnTo>
                  <a:pt x="154254" y="112128"/>
                </a:lnTo>
                <a:lnTo>
                  <a:pt x="156591" y="112128"/>
                </a:lnTo>
                <a:lnTo>
                  <a:pt x="157226" y="111861"/>
                </a:lnTo>
                <a:lnTo>
                  <a:pt x="157721" y="111366"/>
                </a:lnTo>
                <a:lnTo>
                  <a:pt x="157721" y="108013"/>
                </a:lnTo>
                <a:lnTo>
                  <a:pt x="157721" y="107734"/>
                </a:lnTo>
                <a:close/>
              </a:path>
              <a:path w="259079" h="314960">
                <a:moveTo>
                  <a:pt x="159651" y="213982"/>
                </a:moveTo>
                <a:lnTo>
                  <a:pt x="147129" y="213982"/>
                </a:lnTo>
                <a:lnTo>
                  <a:pt x="147129" y="219303"/>
                </a:lnTo>
                <a:lnTo>
                  <a:pt x="156248" y="219303"/>
                </a:lnTo>
                <a:lnTo>
                  <a:pt x="156489" y="227965"/>
                </a:lnTo>
                <a:lnTo>
                  <a:pt x="152971" y="234823"/>
                </a:lnTo>
                <a:lnTo>
                  <a:pt x="140728" y="234823"/>
                </a:lnTo>
                <a:lnTo>
                  <a:pt x="137287" y="225767"/>
                </a:lnTo>
                <a:lnTo>
                  <a:pt x="137287" y="205651"/>
                </a:lnTo>
                <a:lnTo>
                  <a:pt x="140169" y="195656"/>
                </a:lnTo>
                <a:lnTo>
                  <a:pt x="151333" y="195656"/>
                </a:lnTo>
                <a:lnTo>
                  <a:pt x="154813" y="198920"/>
                </a:lnTo>
                <a:lnTo>
                  <a:pt x="155575" y="206121"/>
                </a:lnTo>
                <a:lnTo>
                  <a:pt x="159372" y="206121"/>
                </a:lnTo>
                <a:lnTo>
                  <a:pt x="158292" y="194995"/>
                </a:lnTo>
                <a:lnTo>
                  <a:pt x="153327" y="190334"/>
                </a:lnTo>
                <a:lnTo>
                  <a:pt x="147091" y="190334"/>
                </a:lnTo>
                <a:lnTo>
                  <a:pt x="141160" y="192430"/>
                </a:lnTo>
                <a:lnTo>
                  <a:pt x="136906" y="198056"/>
                </a:lnTo>
                <a:lnTo>
                  <a:pt x="134353" y="206298"/>
                </a:lnTo>
                <a:lnTo>
                  <a:pt x="133489" y="216179"/>
                </a:lnTo>
                <a:lnTo>
                  <a:pt x="134416" y="225145"/>
                </a:lnTo>
                <a:lnTo>
                  <a:pt x="137096" y="232816"/>
                </a:lnTo>
                <a:lnTo>
                  <a:pt x="141376" y="238150"/>
                </a:lnTo>
                <a:lnTo>
                  <a:pt x="147091" y="240157"/>
                </a:lnTo>
                <a:lnTo>
                  <a:pt x="150456" y="240157"/>
                </a:lnTo>
                <a:lnTo>
                  <a:pt x="154051" y="238086"/>
                </a:lnTo>
                <a:lnTo>
                  <a:pt x="156248" y="233095"/>
                </a:lnTo>
                <a:lnTo>
                  <a:pt x="157251" y="239026"/>
                </a:lnTo>
                <a:lnTo>
                  <a:pt x="159651" y="239026"/>
                </a:lnTo>
                <a:lnTo>
                  <a:pt x="159651" y="213982"/>
                </a:lnTo>
                <a:close/>
              </a:path>
              <a:path w="259079" h="314960">
                <a:moveTo>
                  <a:pt x="161772" y="6515"/>
                </a:moveTo>
                <a:lnTo>
                  <a:pt x="157962" y="0"/>
                </a:lnTo>
                <a:lnTo>
                  <a:pt x="157073" y="0"/>
                </a:lnTo>
                <a:lnTo>
                  <a:pt x="157073" y="10388"/>
                </a:lnTo>
                <a:lnTo>
                  <a:pt x="157073" y="24396"/>
                </a:lnTo>
                <a:lnTo>
                  <a:pt x="154647" y="28270"/>
                </a:lnTo>
                <a:lnTo>
                  <a:pt x="149352" y="28194"/>
                </a:lnTo>
                <a:lnTo>
                  <a:pt x="140144" y="28194"/>
                </a:lnTo>
                <a:lnTo>
                  <a:pt x="140144" y="6591"/>
                </a:lnTo>
                <a:lnTo>
                  <a:pt x="154647" y="6591"/>
                </a:lnTo>
                <a:lnTo>
                  <a:pt x="157073" y="10388"/>
                </a:lnTo>
                <a:lnTo>
                  <a:pt x="157073" y="0"/>
                </a:lnTo>
                <a:lnTo>
                  <a:pt x="135445" y="0"/>
                </a:lnTo>
                <a:lnTo>
                  <a:pt x="135445" y="58851"/>
                </a:lnTo>
                <a:lnTo>
                  <a:pt x="140144" y="58851"/>
                </a:lnTo>
                <a:lnTo>
                  <a:pt x="140144" y="34785"/>
                </a:lnTo>
                <a:lnTo>
                  <a:pt x="150939" y="34785"/>
                </a:lnTo>
                <a:lnTo>
                  <a:pt x="157962" y="34861"/>
                </a:lnTo>
                <a:lnTo>
                  <a:pt x="161772" y="28270"/>
                </a:lnTo>
                <a:lnTo>
                  <a:pt x="161772" y="6591"/>
                </a:lnTo>
                <a:close/>
              </a:path>
              <a:path w="259079" h="314960">
                <a:moveTo>
                  <a:pt x="165671" y="135686"/>
                </a:moveTo>
                <a:lnTo>
                  <a:pt x="162864" y="135686"/>
                </a:lnTo>
                <a:lnTo>
                  <a:pt x="162864" y="164096"/>
                </a:lnTo>
                <a:lnTo>
                  <a:pt x="165671" y="164096"/>
                </a:lnTo>
                <a:lnTo>
                  <a:pt x="165671" y="135686"/>
                </a:lnTo>
                <a:close/>
              </a:path>
              <a:path w="259079" h="314960">
                <a:moveTo>
                  <a:pt x="165671" y="124853"/>
                </a:moveTo>
                <a:lnTo>
                  <a:pt x="162864" y="124853"/>
                </a:lnTo>
                <a:lnTo>
                  <a:pt x="162864" y="130568"/>
                </a:lnTo>
                <a:lnTo>
                  <a:pt x="165671" y="130568"/>
                </a:lnTo>
                <a:lnTo>
                  <a:pt x="165671" y="124853"/>
                </a:lnTo>
                <a:close/>
              </a:path>
              <a:path w="259079" h="314960">
                <a:moveTo>
                  <a:pt x="169405" y="287108"/>
                </a:moveTo>
                <a:lnTo>
                  <a:pt x="168135" y="283718"/>
                </a:lnTo>
                <a:lnTo>
                  <a:pt x="166243" y="278726"/>
                </a:lnTo>
                <a:lnTo>
                  <a:pt x="165811" y="278726"/>
                </a:lnTo>
                <a:lnTo>
                  <a:pt x="165811" y="289979"/>
                </a:lnTo>
                <a:lnTo>
                  <a:pt x="165735" y="303504"/>
                </a:lnTo>
                <a:lnTo>
                  <a:pt x="164249" y="309765"/>
                </a:lnTo>
                <a:lnTo>
                  <a:pt x="154927" y="309765"/>
                </a:lnTo>
                <a:lnTo>
                  <a:pt x="154813" y="309359"/>
                </a:lnTo>
                <a:lnTo>
                  <a:pt x="153085" y="303504"/>
                </a:lnTo>
                <a:lnTo>
                  <a:pt x="153162" y="289979"/>
                </a:lnTo>
                <a:lnTo>
                  <a:pt x="154724" y="284175"/>
                </a:lnTo>
                <a:lnTo>
                  <a:pt x="154851" y="283718"/>
                </a:lnTo>
                <a:lnTo>
                  <a:pt x="163804" y="283718"/>
                </a:lnTo>
                <a:lnTo>
                  <a:pt x="165811" y="289979"/>
                </a:lnTo>
                <a:lnTo>
                  <a:pt x="165811" y="278726"/>
                </a:lnTo>
                <a:lnTo>
                  <a:pt x="157048" y="278726"/>
                </a:lnTo>
                <a:lnTo>
                  <a:pt x="154406" y="280390"/>
                </a:lnTo>
                <a:lnTo>
                  <a:pt x="153289" y="284175"/>
                </a:lnTo>
                <a:lnTo>
                  <a:pt x="153212" y="266395"/>
                </a:lnTo>
                <a:lnTo>
                  <a:pt x="149809" y="266395"/>
                </a:lnTo>
                <a:lnTo>
                  <a:pt x="149809" y="313956"/>
                </a:lnTo>
                <a:lnTo>
                  <a:pt x="153212" y="313956"/>
                </a:lnTo>
                <a:lnTo>
                  <a:pt x="153212" y="309359"/>
                </a:lnTo>
                <a:lnTo>
                  <a:pt x="154813" y="313423"/>
                </a:lnTo>
                <a:lnTo>
                  <a:pt x="157848" y="314756"/>
                </a:lnTo>
                <a:lnTo>
                  <a:pt x="166293" y="314756"/>
                </a:lnTo>
                <a:lnTo>
                  <a:pt x="168186" y="309765"/>
                </a:lnTo>
                <a:lnTo>
                  <a:pt x="169405" y="306565"/>
                </a:lnTo>
                <a:lnTo>
                  <a:pt x="169405" y="287108"/>
                </a:lnTo>
                <a:close/>
              </a:path>
              <a:path w="259079" h="314960">
                <a:moveTo>
                  <a:pt x="174879" y="83058"/>
                </a:moveTo>
                <a:lnTo>
                  <a:pt x="171475" y="83058"/>
                </a:lnTo>
                <a:lnTo>
                  <a:pt x="171475" y="74549"/>
                </a:lnTo>
                <a:lnTo>
                  <a:pt x="168668" y="74549"/>
                </a:lnTo>
                <a:lnTo>
                  <a:pt x="168668" y="83058"/>
                </a:lnTo>
                <a:lnTo>
                  <a:pt x="165760" y="83058"/>
                </a:lnTo>
                <a:lnTo>
                  <a:pt x="165760" y="87185"/>
                </a:lnTo>
                <a:lnTo>
                  <a:pt x="168668" y="87185"/>
                </a:lnTo>
                <a:lnTo>
                  <a:pt x="168668" y="110477"/>
                </a:lnTo>
                <a:lnTo>
                  <a:pt x="169824" y="111467"/>
                </a:lnTo>
                <a:lnTo>
                  <a:pt x="174879" y="111467"/>
                </a:lnTo>
                <a:lnTo>
                  <a:pt x="174879" y="107353"/>
                </a:lnTo>
                <a:lnTo>
                  <a:pt x="171843" y="107353"/>
                </a:lnTo>
                <a:lnTo>
                  <a:pt x="171475" y="106959"/>
                </a:lnTo>
                <a:lnTo>
                  <a:pt x="171475" y="87185"/>
                </a:lnTo>
                <a:lnTo>
                  <a:pt x="174879" y="87185"/>
                </a:lnTo>
                <a:lnTo>
                  <a:pt x="174879" y="83058"/>
                </a:lnTo>
                <a:close/>
              </a:path>
              <a:path w="259079" h="314960">
                <a:moveTo>
                  <a:pt x="180403" y="279514"/>
                </a:moveTo>
                <a:lnTo>
                  <a:pt x="176999" y="279514"/>
                </a:lnTo>
                <a:lnTo>
                  <a:pt x="176999" y="313956"/>
                </a:lnTo>
                <a:lnTo>
                  <a:pt x="180403" y="313956"/>
                </a:lnTo>
                <a:lnTo>
                  <a:pt x="180403" y="279514"/>
                </a:lnTo>
                <a:close/>
              </a:path>
              <a:path w="259079" h="314960">
                <a:moveTo>
                  <a:pt x="180403" y="266395"/>
                </a:moveTo>
                <a:lnTo>
                  <a:pt x="176999" y="266395"/>
                </a:lnTo>
                <a:lnTo>
                  <a:pt x="176999" y="273329"/>
                </a:lnTo>
                <a:lnTo>
                  <a:pt x="180403" y="273329"/>
                </a:lnTo>
                <a:lnTo>
                  <a:pt x="180403" y="266395"/>
                </a:lnTo>
                <a:close/>
              </a:path>
              <a:path w="259079" h="314960">
                <a:moveTo>
                  <a:pt x="191643" y="211709"/>
                </a:moveTo>
                <a:lnTo>
                  <a:pt x="190360" y="208788"/>
                </a:lnTo>
                <a:lnTo>
                  <a:pt x="188163" y="203784"/>
                </a:lnTo>
                <a:lnTo>
                  <a:pt x="188048" y="213448"/>
                </a:lnTo>
                <a:lnTo>
                  <a:pt x="188048" y="230162"/>
                </a:lnTo>
                <a:lnTo>
                  <a:pt x="185166" y="234823"/>
                </a:lnTo>
                <a:lnTo>
                  <a:pt x="178041" y="234823"/>
                </a:lnTo>
                <a:lnTo>
                  <a:pt x="175171" y="230162"/>
                </a:lnTo>
                <a:lnTo>
                  <a:pt x="175171" y="213448"/>
                </a:lnTo>
                <a:lnTo>
                  <a:pt x="178041" y="208788"/>
                </a:lnTo>
                <a:lnTo>
                  <a:pt x="185166" y="208788"/>
                </a:lnTo>
                <a:lnTo>
                  <a:pt x="188048" y="213448"/>
                </a:lnTo>
                <a:lnTo>
                  <a:pt x="188048" y="203784"/>
                </a:lnTo>
                <a:lnTo>
                  <a:pt x="175044" y="203784"/>
                </a:lnTo>
                <a:lnTo>
                  <a:pt x="171564" y="211709"/>
                </a:lnTo>
                <a:lnTo>
                  <a:pt x="171564" y="231902"/>
                </a:lnTo>
                <a:lnTo>
                  <a:pt x="175044" y="239826"/>
                </a:lnTo>
                <a:lnTo>
                  <a:pt x="188163" y="239826"/>
                </a:lnTo>
                <a:lnTo>
                  <a:pt x="190360" y="234823"/>
                </a:lnTo>
                <a:lnTo>
                  <a:pt x="191643" y="231902"/>
                </a:lnTo>
                <a:lnTo>
                  <a:pt x="191643" y="211709"/>
                </a:lnTo>
                <a:close/>
              </a:path>
              <a:path w="259079" h="314960">
                <a:moveTo>
                  <a:pt x="192925" y="141566"/>
                </a:moveTo>
                <a:lnTo>
                  <a:pt x="191858" y="139141"/>
                </a:lnTo>
                <a:lnTo>
                  <a:pt x="190042" y="135026"/>
                </a:lnTo>
                <a:lnTo>
                  <a:pt x="189953" y="142989"/>
                </a:lnTo>
                <a:lnTo>
                  <a:pt x="189953" y="156781"/>
                </a:lnTo>
                <a:lnTo>
                  <a:pt x="187579" y="160629"/>
                </a:lnTo>
                <a:lnTo>
                  <a:pt x="181698" y="160629"/>
                </a:lnTo>
                <a:lnTo>
                  <a:pt x="179324" y="156781"/>
                </a:lnTo>
                <a:lnTo>
                  <a:pt x="179324" y="142989"/>
                </a:lnTo>
                <a:lnTo>
                  <a:pt x="181698" y="139141"/>
                </a:lnTo>
                <a:lnTo>
                  <a:pt x="187579" y="139141"/>
                </a:lnTo>
                <a:lnTo>
                  <a:pt x="189953" y="142989"/>
                </a:lnTo>
                <a:lnTo>
                  <a:pt x="189953" y="135026"/>
                </a:lnTo>
                <a:lnTo>
                  <a:pt x="179222" y="135026"/>
                </a:lnTo>
                <a:lnTo>
                  <a:pt x="176352" y="141566"/>
                </a:lnTo>
                <a:lnTo>
                  <a:pt x="176352" y="158216"/>
                </a:lnTo>
                <a:lnTo>
                  <a:pt x="179222" y="164757"/>
                </a:lnTo>
                <a:lnTo>
                  <a:pt x="190042" y="164757"/>
                </a:lnTo>
                <a:lnTo>
                  <a:pt x="191858" y="160629"/>
                </a:lnTo>
                <a:lnTo>
                  <a:pt x="192925" y="158216"/>
                </a:lnTo>
                <a:lnTo>
                  <a:pt x="192925" y="141566"/>
                </a:lnTo>
                <a:close/>
              </a:path>
              <a:path w="259079" h="314960">
                <a:moveTo>
                  <a:pt x="198145" y="53251"/>
                </a:moveTo>
                <a:lnTo>
                  <a:pt x="197599" y="53581"/>
                </a:lnTo>
                <a:lnTo>
                  <a:pt x="197205" y="53657"/>
                </a:lnTo>
                <a:lnTo>
                  <a:pt x="195529" y="53657"/>
                </a:lnTo>
                <a:lnTo>
                  <a:pt x="195529" y="53251"/>
                </a:lnTo>
                <a:lnTo>
                  <a:pt x="195529" y="36842"/>
                </a:lnTo>
                <a:lnTo>
                  <a:pt x="195529" y="33794"/>
                </a:lnTo>
                <a:lnTo>
                  <a:pt x="195529" y="21437"/>
                </a:lnTo>
                <a:lnTo>
                  <a:pt x="195529" y="16979"/>
                </a:lnTo>
                <a:lnTo>
                  <a:pt x="190525" y="15252"/>
                </a:lnTo>
                <a:lnTo>
                  <a:pt x="180238" y="15252"/>
                </a:lnTo>
                <a:lnTo>
                  <a:pt x="175336" y="18961"/>
                </a:lnTo>
                <a:lnTo>
                  <a:pt x="175082" y="29514"/>
                </a:lnTo>
                <a:lnTo>
                  <a:pt x="179298" y="29514"/>
                </a:lnTo>
                <a:lnTo>
                  <a:pt x="179489" y="23241"/>
                </a:lnTo>
                <a:lnTo>
                  <a:pt x="182118" y="21437"/>
                </a:lnTo>
                <a:lnTo>
                  <a:pt x="188353" y="21437"/>
                </a:lnTo>
                <a:lnTo>
                  <a:pt x="191363" y="22415"/>
                </a:lnTo>
                <a:lnTo>
                  <a:pt x="191363" y="33794"/>
                </a:lnTo>
                <a:lnTo>
                  <a:pt x="191325" y="36842"/>
                </a:lnTo>
                <a:lnTo>
                  <a:pt x="191325" y="47891"/>
                </a:lnTo>
                <a:lnTo>
                  <a:pt x="189039" y="53657"/>
                </a:lnTo>
                <a:lnTo>
                  <a:pt x="180924" y="53657"/>
                </a:lnTo>
                <a:lnTo>
                  <a:pt x="178549" y="52006"/>
                </a:lnTo>
                <a:lnTo>
                  <a:pt x="178549" y="42202"/>
                </a:lnTo>
                <a:lnTo>
                  <a:pt x="180924" y="40551"/>
                </a:lnTo>
                <a:lnTo>
                  <a:pt x="186524" y="38900"/>
                </a:lnTo>
                <a:lnTo>
                  <a:pt x="189687" y="38823"/>
                </a:lnTo>
                <a:lnTo>
                  <a:pt x="191325" y="36842"/>
                </a:lnTo>
                <a:lnTo>
                  <a:pt x="191325" y="33794"/>
                </a:lnTo>
                <a:lnTo>
                  <a:pt x="187413" y="33299"/>
                </a:lnTo>
                <a:lnTo>
                  <a:pt x="178396" y="36182"/>
                </a:lnTo>
                <a:lnTo>
                  <a:pt x="174091" y="38252"/>
                </a:lnTo>
                <a:lnTo>
                  <a:pt x="174091" y="56375"/>
                </a:lnTo>
                <a:lnTo>
                  <a:pt x="177901" y="59842"/>
                </a:lnTo>
                <a:lnTo>
                  <a:pt x="186118" y="59842"/>
                </a:lnTo>
                <a:lnTo>
                  <a:pt x="189242" y="57785"/>
                </a:lnTo>
                <a:lnTo>
                  <a:pt x="191350" y="53657"/>
                </a:lnTo>
                <a:lnTo>
                  <a:pt x="191566" y="53251"/>
                </a:lnTo>
                <a:lnTo>
                  <a:pt x="191566" y="57861"/>
                </a:lnTo>
                <a:lnTo>
                  <a:pt x="192951" y="59842"/>
                </a:lnTo>
                <a:lnTo>
                  <a:pt x="196469" y="59842"/>
                </a:lnTo>
                <a:lnTo>
                  <a:pt x="197408" y="59436"/>
                </a:lnTo>
                <a:lnTo>
                  <a:pt x="198145" y="58686"/>
                </a:lnTo>
                <a:lnTo>
                  <a:pt x="198145" y="53657"/>
                </a:lnTo>
                <a:lnTo>
                  <a:pt x="198145" y="53251"/>
                </a:lnTo>
                <a:close/>
              </a:path>
              <a:path w="259079" h="314960">
                <a:moveTo>
                  <a:pt x="199351" y="83058"/>
                </a:moveTo>
                <a:lnTo>
                  <a:pt x="196545" y="83058"/>
                </a:lnTo>
                <a:lnTo>
                  <a:pt x="196545" y="104216"/>
                </a:lnTo>
                <a:lnTo>
                  <a:pt x="194894" y="108013"/>
                </a:lnTo>
                <a:lnTo>
                  <a:pt x="189357" y="108013"/>
                </a:lnTo>
                <a:lnTo>
                  <a:pt x="188036" y="105752"/>
                </a:lnTo>
                <a:lnTo>
                  <a:pt x="188036" y="83058"/>
                </a:lnTo>
                <a:lnTo>
                  <a:pt x="185229" y="83058"/>
                </a:lnTo>
                <a:lnTo>
                  <a:pt x="185229" y="107848"/>
                </a:lnTo>
                <a:lnTo>
                  <a:pt x="186613" y="112128"/>
                </a:lnTo>
                <a:lnTo>
                  <a:pt x="193548" y="112128"/>
                </a:lnTo>
                <a:lnTo>
                  <a:pt x="195465" y="110477"/>
                </a:lnTo>
                <a:lnTo>
                  <a:pt x="196646" y="106972"/>
                </a:lnTo>
                <a:lnTo>
                  <a:pt x="196710" y="111467"/>
                </a:lnTo>
                <a:lnTo>
                  <a:pt x="199351" y="111467"/>
                </a:lnTo>
                <a:lnTo>
                  <a:pt x="199351" y="83058"/>
                </a:lnTo>
                <a:close/>
              </a:path>
              <a:path w="259079" h="314960">
                <a:moveTo>
                  <a:pt x="206197" y="283921"/>
                </a:moveTo>
                <a:lnTo>
                  <a:pt x="204520" y="278714"/>
                </a:lnTo>
                <a:lnTo>
                  <a:pt x="196608" y="278714"/>
                </a:lnTo>
                <a:lnTo>
                  <a:pt x="193687" y="280454"/>
                </a:lnTo>
                <a:lnTo>
                  <a:pt x="192557" y="284581"/>
                </a:lnTo>
                <a:lnTo>
                  <a:pt x="192481" y="266395"/>
                </a:lnTo>
                <a:lnTo>
                  <a:pt x="189090" y="266395"/>
                </a:lnTo>
                <a:lnTo>
                  <a:pt x="189090" y="313956"/>
                </a:lnTo>
                <a:lnTo>
                  <a:pt x="192481" y="313956"/>
                </a:lnTo>
                <a:lnTo>
                  <a:pt x="192481" y="288315"/>
                </a:lnTo>
                <a:lnTo>
                  <a:pt x="194487" y="283718"/>
                </a:lnTo>
                <a:lnTo>
                  <a:pt x="201206" y="283718"/>
                </a:lnTo>
                <a:lnTo>
                  <a:pt x="202806" y="286448"/>
                </a:lnTo>
                <a:lnTo>
                  <a:pt x="202806" y="313956"/>
                </a:lnTo>
                <a:lnTo>
                  <a:pt x="206197" y="313956"/>
                </a:lnTo>
                <a:lnTo>
                  <a:pt x="206197" y="283921"/>
                </a:lnTo>
                <a:close/>
              </a:path>
              <a:path w="259079" h="314960">
                <a:moveTo>
                  <a:pt x="207238" y="191465"/>
                </a:moveTo>
                <a:lnTo>
                  <a:pt x="203835" y="191465"/>
                </a:lnTo>
                <a:lnTo>
                  <a:pt x="203835" y="239026"/>
                </a:lnTo>
                <a:lnTo>
                  <a:pt x="207238" y="239026"/>
                </a:lnTo>
                <a:lnTo>
                  <a:pt x="207238" y="191465"/>
                </a:lnTo>
                <a:close/>
              </a:path>
              <a:path w="259079" h="314960">
                <a:moveTo>
                  <a:pt x="217601" y="139306"/>
                </a:moveTo>
                <a:lnTo>
                  <a:pt x="216217" y="135026"/>
                </a:lnTo>
                <a:lnTo>
                  <a:pt x="209283" y="135026"/>
                </a:lnTo>
                <a:lnTo>
                  <a:pt x="207378" y="136677"/>
                </a:lnTo>
                <a:lnTo>
                  <a:pt x="206184" y="140182"/>
                </a:lnTo>
                <a:lnTo>
                  <a:pt x="206121" y="135686"/>
                </a:lnTo>
                <a:lnTo>
                  <a:pt x="203479" y="135686"/>
                </a:lnTo>
                <a:lnTo>
                  <a:pt x="203479" y="164096"/>
                </a:lnTo>
                <a:lnTo>
                  <a:pt x="206286" y="164096"/>
                </a:lnTo>
                <a:lnTo>
                  <a:pt x="206286" y="142938"/>
                </a:lnTo>
                <a:lnTo>
                  <a:pt x="207937" y="139141"/>
                </a:lnTo>
                <a:lnTo>
                  <a:pt x="213474" y="139141"/>
                </a:lnTo>
                <a:lnTo>
                  <a:pt x="214795" y="141401"/>
                </a:lnTo>
                <a:lnTo>
                  <a:pt x="214795" y="164096"/>
                </a:lnTo>
                <a:lnTo>
                  <a:pt x="217601" y="164096"/>
                </a:lnTo>
                <a:lnTo>
                  <a:pt x="217601" y="139306"/>
                </a:lnTo>
                <a:close/>
              </a:path>
              <a:path w="259079" h="314960">
                <a:moveTo>
                  <a:pt x="219710" y="82397"/>
                </a:moveTo>
                <a:lnTo>
                  <a:pt x="216674" y="82245"/>
                </a:lnTo>
                <a:lnTo>
                  <a:pt x="214795" y="84493"/>
                </a:lnTo>
                <a:lnTo>
                  <a:pt x="213436" y="89052"/>
                </a:lnTo>
                <a:lnTo>
                  <a:pt x="213372" y="83058"/>
                </a:lnTo>
                <a:lnTo>
                  <a:pt x="210731" y="83058"/>
                </a:lnTo>
                <a:lnTo>
                  <a:pt x="210731" y="111467"/>
                </a:lnTo>
                <a:lnTo>
                  <a:pt x="213537" y="111467"/>
                </a:lnTo>
                <a:lnTo>
                  <a:pt x="213537" y="91630"/>
                </a:lnTo>
                <a:lnTo>
                  <a:pt x="215188" y="87350"/>
                </a:lnTo>
                <a:lnTo>
                  <a:pt x="219710" y="87350"/>
                </a:lnTo>
                <a:lnTo>
                  <a:pt x="219710" y="82397"/>
                </a:lnTo>
                <a:close/>
              </a:path>
              <a:path w="259079" h="314960">
                <a:moveTo>
                  <a:pt x="224028" y="15252"/>
                </a:moveTo>
                <a:lnTo>
                  <a:pt x="219481" y="14998"/>
                </a:lnTo>
                <a:lnTo>
                  <a:pt x="216662" y="18376"/>
                </a:lnTo>
                <a:lnTo>
                  <a:pt x="214630" y="25222"/>
                </a:lnTo>
                <a:lnTo>
                  <a:pt x="214528" y="16243"/>
                </a:lnTo>
                <a:lnTo>
                  <a:pt x="210566" y="16243"/>
                </a:lnTo>
                <a:lnTo>
                  <a:pt x="210566" y="58851"/>
                </a:lnTo>
                <a:lnTo>
                  <a:pt x="214782" y="58851"/>
                </a:lnTo>
                <a:lnTo>
                  <a:pt x="214782" y="29095"/>
                </a:lnTo>
                <a:lnTo>
                  <a:pt x="217258" y="22669"/>
                </a:lnTo>
                <a:lnTo>
                  <a:pt x="224028" y="22669"/>
                </a:lnTo>
                <a:lnTo>
                  <a:pt x="224028" y="15252"/>
                </a:lnTo>
                <a:close/>
              </a:path>
              <a:path w="259079" h="314960">
                <a:moveTo>
                  <a:pt x="229831" y="191465"/>
                </a:moveTo>
                <a:lnTo>
                  <a:pt x="229196" y="191135"/>
                </a:lnTo>
                <a:lnTo>
                  <a:pt x="228269" y="190931"/>
                </a:lnTo>
                <a:lnTo>
                  <a:pt x="223913" y="190931"/>
                </a:lnTo>
                <a:lnTo>
                  <a:pt x="221919" y="193865"/>
                </a:lnTo>
                <a:lnTo>
                  <a:pt x="221919" y="204584"/>
                </a:lnTo>
                <a:lnTo>
                  <a:pt x="218440" y="204584"/>
                </a:lnTo>
                <a:lnTo>
                  <a:pt x="218440" y="209588"/>
                </a:lnTo>
                <a:lnTo>
                  <a:pt x="221919" y="209588"/>
                </a:lnTo>
                <a:lnTo>
                  <a:pt x="221919" y="239026"/>
                </a:lnTo>
                <a:lnTo>
                  <a:pt x="225323" y="239026"/>
                </a:lnTo>
                <a:lnTo>
                  <a:pt x="225323" y="209588"/>
                </a:lnTo>
                <a:lnTo>
                  <a:pt x="229311" y="209588"/>
                </a:lnTo>
                <a:lnTo>
                  <a:pt x="229311" y="204584"/>
                </a:lnTo>
                <a:lnTo>
                  <a:pt x="225323" y="204584"/>
                </a:lnTo>
                <a:lnTo>
                  <a:pt x="225323" y="196799"/>
                </a:lnTo>
                <a:lnTo>
                  <a:pt x="226275" y="195922"/>
                </a:lnTo>
                <a:lnTo>
                  <a:pt x="228523" y="195922"/>
                </a:lnTo>
                <a:lnTo>
                  <a:pt x="229235" y="196062"/>
                </a:lnTo>
                <a:lnTo>
                  <a:pt x="229831" y="196392"/>
                </a:lnTo>
                <a:lnTo>
                  <a:pt x="229831" y="191465"/>
                </a:lnTo>
                <a:close/>
              </a:path>
              <a:path w="259079" h="314960">
                <a:moveTo>
                  <a:pt x="233032" y="309422"/>
                </a:moveTo>
                <a:lnTo>
                  <a:pt x="232600" y="309689"/>
                </a:lnTo>
                <a:lnTo>
                  <a:pt x="232270" y="309753"/>
                </a:lnTo>
                <a:lnTo>
                  <a:pt x="230911" y="309753"/>
                </a:lnTo>
                <a:lnTo>
                  <a:pt x="230911" y="309422"/>
                </a:lnTo>
                <a:lnTo>
                  <a:pt x="230911" y="296176"/>
                </a:lnTo>
                <a:lnTo>
                  <a:pt x="230911" y="293712"/>
                </a:lnTo>
                <a:lnTo>
                  <a:pt x="230911" y="283718"/>
                </a:lnTo>
                <a:lnTo>
                  <a:pt x="230911" y="280123"/>
                </a:lnTo>
                <a:lnTo>
                  <a:pt x="226872" y="278726"/>
                </a:lnTo>
                <a:lnTo>
                  <a:pt x="218554" y="278726"/>
                </a:lnTo>
                <a:lnTo>
                  <a:pt x="214591" y="281711"/>
                </a:lnTo>
                <a:lnTo>
                  <a:pt x="214401" y="290245"/>
                </a:lnTo>
                <a:lnTo>
                  <a:pt x="217792" y="290245"/>
                </a:lnTo>
                <a:lnTo>
                  <a:pt x="217957" y="285178"/>
                </a:lnTo>
                <a:lnTo>
                  <a:pt x="220078" y="283718"/>
                </a:lnTo>
                <a:lnTo>
                  <a:pt x="225120" y="283718"/>
                </a:lnTo>
                <a:lnTo>
                  <a:pt x="227558" y="284518"/>
                </a:lnTo>
                <a:lnTo>
                  <a:pt x="227558" y="293712"/>
                </a:lnTo>
                <a:lnTo>
                  <a:pt x="227520" y="296176"/>
                </a:lnTo>
                <a:lnTo>
                  <a:pt x="227520" y="305092"/>
                </a:lnTo>
                <a:lnTo>
                  <a:pt x="225679" y="309753"/>
                </a:lnTo>
                <a:lnTo>
                  <a:pt x="219113" y="309753"/>
                </a:lnTo>
                <a:lnTo>
                  <a:pt x="217195" y="308432"/>
                </a:lnTo>
                <a:lnTo>
                  <a:pt x="217195" y="300507"/>
                </a:lnTo>
                <a:lnTo>
                  <a:pt x="219113" y="299173"/>
                </a:lnTo>
                <a:lnTo>
                  <a:pt x="223634" y="297840"/>
                </a:lnTo>
                <a:lnTo>
                  <a:pt x="226199" y="297764"/>
                </a:lnTo>
                <a:lnTo>
                  <a:pt x="227520" y="296176"/>
                </a:lnTo>
                <a:lnTo>
                  <a:pt x="227520" y="293712"/>
                </a:lnTo>
                <a:lnTo>
                  <a:pt x="224358" y="293306"/>
                </a:lnTo>
                <a:lnTo>
                  <a:pt x="217081" y="295643"/>
                </a:lnTo>
                <a:lnTo>
                  <a:pt x="213601" y="297307"/>
                </a:lnTo>
                <a:lnTo>
                  <a:pt x="213601" y="311950"/>
                </a:lnTo>
                <a:lnTo>
                  <a:pt x="216674" y="314756"/>
                </a:lnTo>
                <a:lnTo>
                  <a:pt x="223316" y="314756"/>
                </a:lnTo>
                <a:lnTo>
                  <a:pt x="225831" y="313093"/>
                </a:lnTo>
                <a:lnTo>
                  <a:pt x="227545" y="309753"/>
                </a:lnTo>
                <a:lnTo>
                  <a:pt x="227711" y="309422"/>
                </a:lnTo>
                <a:lnTo>
                  <a:pt x="227711" y="313156"/>
                </a:lnTo>
                <a:lnTo>
                  <a:pt x="228841" y="314756"/>
                </a:lnTo>
                <a:lnTo>
                  <a:pt x="231673" y="314756"/>
                </a:lnTo>
                <a:lnTo>
                  <a:pt x="232435" y="314426"/>
                </a:lnTo>
                <a:lnTo>
                  <a:pt x="233032" y="313829"/>
                </a:lnTo>
                <a:lnTo>
                  <a:pt x="233032" y="309753"/>
                </a:lnTo>
                <a:lnTo>
                  <a:pt x="233032" y="309422"/>
                </a:lnTo>
                <a:close/>
              </a:path>
              <a:path w="259079" h="314960">
                <a:moveTo>
                  <a:pt x="243471" y="91795"/>
                </a:moveTo>
                <a:lnTo>
                  <a:pt x="242430" y="86525"/>
                </a:lnTo>
                <a:lnTo>
                  <a:pt x="241630" y="82397"/>
                </a:lnTo>
                <a:lnTo>
                  <a:pt x="240334" y="82397"/>
                </a:lnTo>
                <a:lnTo>
                  <a:pt x="240334" y="94551"/>
                </a:lnTo>
                <a:lnTo>
                  <a:pt x="230543" y="94551"/>
                </a:lnTo>
                <a:lnTo>
                  <a:pt x="240334" y="94551"/>
                </a:lnTo>
                <a:lnTo>
                  <a:pt x="240334" y="82397"/>
                </a:lnTo>
                <a:lnTo>
                  <a:pt x="230936" y="82397"/>
                </a:lnTo>
                <a:lnTo>
                  <a:pt x="227571" y="88671"/>
                </a:lnTo>
                <a:lnTo>
                  <a:pt x="227672" y="102463"/>
                </a:lnTo>
                <a:lnTo>
                  <a:pt x="227736" y="105867"/>
                </a:lnTo>
                <a:lnTo>
                  <a:pt x="230314" y="112128"/>
                </a:lnTo>
                <a:lnTo>
                  <a:pt x="239585" y="112128"/>
                </a:lnTo>
                <a:lnTo>
                  <a:pt x="242290" y="108724"/>
                </a:lnTo>
                <a:lnTo>
                  <a:pt x="242366" y="108013"/>
                </a:lnTo>
                <a:lnTo>
                  <a:pt x="243039" y="102463"/>
                </a:lnTo>
                <a:lnTo>
                  <a:pt x="240271" y="102463"/>
                </a:lnTo>
                <a:lnTo>
                  <a:pt x="239776" y="106146"/>
                </a:lnTo>
                <a:lnTo>
                  <a:pt x="238163" y="108013"/>
                </a:lnTo>
                <a:lnTo>
                  <a:pt x="232117" y="108013"/>
                </a:lnTo>
                <a:lnTo>
                  <a:pt x="230441" y="103606"/>
                </a:lnTo>
                <a:lnTo>
                  <a:pt x="230543" y="98666"/>
                </a:lnTo>
                <a:lnTo>
                  <a:pt x="243306" y="98666"/>
                </a:lnTo>
                <a:lnTo>
                  <a:pt x="243408" y="94551"/>
                </a:lnTo>
                <a:lnTo>
                  <a:pt x="243471" y="91795"/>
                </a:lnTo>
                <a:close/>
              </a:path>
              <a:path w="259079" h="314960">
                <a:moveTo>
                  <a:pt x="244195" y="160350"/>
                </a:moveTo>
                <a:lnTo>
                  <a:pt x="243827" y="160578"/>
                </a:lnTo>
                <a:lnTo>
                  <a:pt x="243560" y="160629"/>
                </a:lnTo>
                <a:lnTo>
                  <a:pt x="242443" y="160629"/>
                </a:lnTo>
                <a:lnTo>
                  <a:pt x="242443" y="160350"/>
                </a:lnTo>
                <a:lnTo>
                  <a:pt x="242443" y="149415"/>
                </a:lnTo>
                <a:lnTo>
                  <a:pt x="242443" y="147383"/>
                </a:lnTo>
                <a:lnTo>
                  <a:pt x="242443" y="139141"/>
                </a:lnTo>
                <a:lnTo>
                  <a:pt x="242443" y="136182"/>
                </a:lnTo>
                <a:lnTo>
                  <a:pt x="239115" y="135026"/>
                </a:lnTo>
                <a:lnTo>
                  <a:pt x="232244" y="135026"/>
                </a:lnTo>
                <a:lnTo>
                  <a:pt x="228981" y="137490"/>
                </a:lnTo>
                <a:lnTo>
                  <a:pt x="228815" y="144526"/>
                </a:lnTo>
                <a:lnTo>
                  <a:pt x="231622" y="144526"/>
                </a:lnTo>
                <a:lnTo>
                  <a:pt x="231749" y="140360"/>
                </a:lnTo>
                <a:lnTo>
                  <a:pt x="233502" y="139141"/>
                </a:lnTo>
                <a:lnTo>
                  <a:pt x="237655" y="139141"/>
                </a:lnTo>
                <a:lnTo>
                  <a:pt x="239674" y="139801"/>
                </a:lnTo>
                <a:lnTo>
                  <a:pt x="239674" y="147383"/>
                </a:lnTo>
                <a:lnTo>
                  <a:pt x="239636" y="149415"/>
                </a:lnTo>
                <a:lnTo>
                  <a:pt x="239636" y="156781"/>
                </a:lnTo>
                <a:lnTo>
                  <a:pt x="238125" y="160629"/>
                </a:lnTo>
                <a:lnTo>
                  <a:pt x="232714" y="160629"/>
                </a:lnTo>
                <a:lnTo>
                  <a:pt x="231127" y="159524"/>
                </a:lnTo>
                <a:lnTo>
                  <a:pt x="231127" y="152996"/>
                </a:lnTo>
                <a:lnTo>
                  <a:pt x="232714" y="151892"/>
                </a:lnTo>
                <a:lnTo>
                  <a:pt x="236435" y="150787"/>
                </a:lnTo>
                <a:lnTo>
                  <a:pt x="238556" y="150736"/>
                </a:lnTo>
                <a:lnTo>
                  <a:pt x="239636" y="149415"/>
                </a:lnTo>
                <a:lnTo>
                  <a:pt x="239636" y="147383"/>
                </a:lnTo>
                <a:lnTo>
                  <a:pt x="237032" y="147053"/>
                </a:lnTo>
                <a:lnTo>
                  <a:pt x="231025" y="148983"/>
                </a:lnTo>
                <a:lnTo>
                  <a:pt x="228155" y="150355"/>
                </a:lnTo>
                <a:lnTo>
                  <a:pt x="228155" y="162445"/>
                </a:lnTo>
                <a:lnTo>
                  <a:pt x="230695" y="164744"/>
                </a:lnTo>
                <a:lnTo>
                  <a:pt x="236181" y="164744"/>
                </a:lnTo>
                <a:lnTo>
                  <a:pt x="238252" y="163372"/>
                </a:lnTo>
                <a:lnTo>
                  <a:pt x="239661" y="160629"/>
                </a:lnTo>
                <a:lnTo>
                  <a:pt x="239801" y="160350"/>
                </a:lnTo>
                <a:lnTo>
                  <a:pt x="239801" y="163436"/>
                </a:lnTo>
                <a:lnTo>
                  <a:pt x="240728" y="164744"/>
                </a:lnTo>
                <a:lnTo>
                  <a:pt x="243078" y="164744"/>
                </a:lnTo>
                <a:lnTo>
                  <a:pt x="243700" y="164477"/>
                </a:lnTo>
                <a:lnTo>
                  <a:pt x="244195" y="163982"/>
                </a:lnTo>
                <a:lnTo>
                  <a:pt x="244195" y="160629"/>
                </a:lnTo>
                <a:lnTo>
                  <a:pt x="244195" y="160350"/>
                </a:lnTo>
                <a:close/>
              </a:path>
              <a:path w="259079" h="314960">
                <a:moveTo>
                  <a:pt x="256438" y="72237"/>
                </a:moveTo>
                <a:lnTo>
                  <a:pt x="253631" y="72237"/>
                </a:lnTo>
                <a:lnTo>
                  <a:pt x="253631" y="111467"/>
                </a:lnTo>
                <a:lnTo>
                  <a:pt x="256438" y="111467"/>
                </a:lnTo>
                <a:lnTo>
                  <a:pt x="256438" y="72237"/>
                </a:lnTo>
                <a:close/>
              </a:path>
              <a:path w="259079" h="314960">
                <a:moveTo>
                  <a:pt x="256705" y="283921"/>
                </a:moveTo>
                <a:lnTo>
                  <a:pt x="255028" y="278726"/>
                </a:lnTo>
                <a:lnTo>
                  <a:pt x="246634" y="278726"/>
                </a:lnTo>
                <a:lnTo>
                  <a:pt x="244309" y="280720"/>
                </a:lnTo>
                <a:lnTo>
                  <a:pt x="242874" y="284975"/>
                </a:lnTo>
                <a:lnTo>
                  <a:pt x="242798" y="279514"/>
                </a:lnTo>
                <a:lnTo>
                  <a:pt x="239598" y="279514"/>
                </a:lnTo>
                <a:lnTo>
                  <a:pt x="239598" y="313956"/>
                </a:lnTo>
                <a:lnTo>
                  <a:pt x="242989" y="313956"/>
                </a:lnTo>
                <a:lnTo>
                  <a:pt x="242989" y="288315"/>
                </a:lnTo>
                <a:lnTo>
                  <a:pt x="244995" y="283718"/>
                </a:lnTo>
                <a:lnTo>
                  <a:pt x="251714" y="283718"/>
                </a:lnTo>
                <a:lnTo>
                  <a:pt x="253314" y="286448"/>
                </a:lnTo>
                <a:lnTo>
                  <a:pt x="253314" y="313956"/>
                </a:lnTo>
                <a:lnTo>
                  <a:pt x="256705" y="313956"/>
                </a:lnTo>
                <a:lnTo>
                  <a:pt x="256705" y="283921"/>
                </a:lnTo>
                <a:close/>
              </a:path>
              <a:path w="259079" h="314960">
                <a:moveTo>
                  <a:pt x="256857" y="43268"/>
                </a:moveTo>
                <a:lnTo>
                  <a:pt x="252552" y="43268"/>
                </a:lnTo>
                <a:lnTo>
                  <a:pt x="252006" y="49707"/>
                </a:lnTo>
                <a:lnTo>
                  <a:pt x="249580" y="53657"/>
                </a:lnTo>
                <a:lnTo>
                  <a:pt x="240169" y="53657"/>
                </a:lnTo>
                <a:lnTo>
                  <a:pt x="238048" y="45910"/>
                </a:lnTo>
                <a:lnTo>
                  <a:pt x="238048" y="29425"/>
                </a:lnTo>
                <a:lnTo>
                  <a:pt x="239928" y="21424"/>
                </a:lnTo>
                <a:lnTo>
                  <a:pt x="249478" y="21424"/>
                </a:lnTo>
                <a:lnTo>
                  <a:pt x="251701" y="24561"/>
                </a:lnTo>
                <a:lnTo>
                  <a:pt x="252349" y="29921"/>
                </a:lnTo>
                <a:lnTo>
                  <a:pt x="256705" y="29921"/>
                </a:lnTo>
                <a:lnTo>
                  <a:pt x="256108" y="19786"/>
                </a:lnTo>
                <a:lnTo>
                  <a:pt x="251460" y="15252"/>
                </a:lnTo>
                <a:lnTo>
                  <a:pt x="245668" y="15252"/>
                </a:lnTo>
                <a:lnTo>
                  <a:pt x="240360" y="17018"/>
                </a:lnTo>
                <a:lnTo>
                  <a:pt x="236588" y="21869"/>
                </a:lnTo>
                <a:lnTo>
                  <a:pt x="234340" y="29121"/>
                </a:lnTo>
                <a:lnTo>
                  <a:pt x="233591" y="38074"/>
                </a:lnTo>
                <a:lnTo>
                  <a:pt x="233591" y="50774"/>
                </a:lnTo>
                <a:lnTo>
                  <a:pt x="237744" y="59842"/>
                </a:lnTo>
                <a:lnTo>
                  <a:pt x="252006" y="59842"/>
                </a:lnTo>
                <a:lnTo>
                  <a:pt x="255917" y="53657"/>
                </a:lnTo>
                <a:lnTo>
                  <a:pt x="256857" y="43268"/>
                </a:lnTo>
                <a:close/>
              </a:path>
              <a:path w="259079" h="314960">
                <a:moveTo>
                  <a:pt x="257022" y="124853"/>
                </a:moveTo>
                <a:lnTo>
                  <a:pt x="254228" y="124853"/>
                </a:lnTo>
                <a:lnTo>
                  <a:pt x="254228" y="164096"/>
                </a:lnTo>
                <a:lnTo>
                  <a:pt x="257022" y="164096"/>
                </a:lnTo>
                <a:lnTo>
                  <a:pt x="257022" y="124853"/>
                </a:lnTo>
                <a:close/>
              </a:path>
              <a:path w="259079" h="314960">
                <a:moveTo>
                  <a:pt x="258508" y="215176"/>
                </a:moveTo>
                <a:lnTo>
                  <a:pt x="257251" y="208788"/>
                </a:lnTo>
                <a:lnTo>
                  <a:pt x="256273" y="203784"/>
                </a:lnTo>
                <a:lnTo>
                  <a:pt x="254711" y="203784"/>
                </a:lnTo>
                <a:lnTo>
                  <a:pt x="254711" y="218503"/>
                </a:lnTo>
                <a:lnTo>
                  <a:pt x="242836" y="218503"/>
                </a:lnTo>
                <a:lnTo>
                  <a:pt x="254711" y="218503"/>
                </a:lnTo>
                <a:lnTo>
                  <a:pt x="254711" y="203784"/>
                </a:lnTo>
                <a:lnTo>
                  <a:pt x="243306" y="203784"/>
                </a:lnTo>
                <a:lnTo>
                  <a:pt x="239229" y="211378"/>
                </a:lnTo>
                <a:lnTo>
                  <a:pt x="239356" y="228104"/>
                </a:lnTo>
                <a:lnTo>
                  <a:pt x="239433" y="232232"/>
                </a:lnTo>
                <a:lnTo>
                  <a:pt x="242557" y="239826"/>
                </a:lnTo>
                <a:lnTo>
                  <a:pt x="253796" y="239826"/>
                </a:lnTo>
                <a:lnTo>
                  <a:pt x="257073" y="235699"/>
                </a:lnTo>
                <a:lnTo>
                  <a:pt x="257175" y="234823"/>
                </a:lnTo>
                <a:lnTo>
                  <a:pt x="257987" y="228104"/>
                </a:lnTo>
                <a:lnTo>
                  <a:pt x="254635" y="228104"/>
                </a:lnTo>
                <a:lnTo>
                  <a:pt x="254038" y="232562"/>
                </a:lnTo>
                <a:lnTo>
                  <a:pt x="252069" y="234823"/>
                </a:lnTo>
                <a:lnTo>
                  <a:pt x="244754" y="234823"/>
                </a:lnTo>
                <a:lnTo>
                  <a:pt x="242709" y="229501"/>
                </a:lnTo>
                <a:lnTo>
                  <a:pt x="242836" y="223507"/>
                </a:lnTo>
                <a:lnTo>
                  <a:pt x="258305" y="223507"/>
                </a:lnTo>
                <a:lnTo>
                  <a:pt x="258432" y="218503"/>
                </a:lnTo>
                <a:lnTo>
                  <a:pt x="258508" y="215176"/>
                </a:lnTo>
                <a:close/>
              </a:path>
            </a:pathLst>
          </a:custGeom>
          <a:solidFill>
            <a:srgbClr val="BF2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90309" y="5521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58" y="34"/>
                </a:lnTo>
              </a:path>
            </a:pathLst>
          </a:custGeom>
          <a:ln w="3175">
            <a:solidFill>
              <a:srgbClr val="0093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895438" y="5453290"/>
            <a:ext cx="74295" cy="41910"/>
          </a:xfrm>
          <a:custGeom>
            <a:avLst/>
            <a:gdLst/>
            <a:ahLst/>
            <a:cxnLst/>
            <a:rect l="l" t="t" r="r" b="b"/>
            <a:pathLst>
              <a:path w="74295" h="41910">
                <a:moveTo>
                  <a:pt x="5969" y="38481"/>
                </a:moveTo>
                <a:lnTo>
                  <a:pt x="2222" y="31394"/>
                </a:lnTo>
                <a:lnTo>
                  <a:pt x="0" y="32423"/>
                </a:lnTo>
                <a:lnTo>
                  <a:pt x="2743" y="36385"/>
                </a:lnTo>
                <a:lnTo>
                  <a:pt x="5969" y="38481"/>
                </a:lnTo>
                <a:close/>
              </a:path>
              <a:path w="74295" h="41910">
                <a:moveTo>
                  <a:pt x="6273" y="38696"/>
                </a:moveTo>
                <a:lnTo>
                  <a:pt x="5969" y="38481"/>
                </a:lnTo>
                <a:lnTo>
                  <a:pt x="6083" y="38709"/>
                </a:lnTo>
                <a:lnTo>
                  <a:pt x="6273" y="38696"/>
                </a:lnTo>
                <a:close/>
              </a:path>
              <a:path w="74295" h="41910">
                <a:moveTo>
                  <a:pt x="15494" y="25361"/>
                </a:moveTo>
                <a:lnTo>
                  <a:pt x="13665" y="23799"/>
                </a:lnTo>
                <a:lnTo>
                  <a:pt x="13258" y="23901"/>
                </a:lnTo>
                <a:lnTo>
                  <a:pt x="10871" y="25044"/>
                </a:lnTo>
                <a:lnTo>
                  <a:pt x="9474" y="26162"/>
                </a:lnTo>
                <a:lnTo>
                  <a:pt x="10490" y="27482"/>
                </a:lnTo>
                <a:lnTo>
                  <a:pt x="10909" y="26631"/>
                </a:lnTo>
                <a:lnTo>
                  <a:pt x="13538" y="25323"/>
                </a:lnTo>
                <a:lnTo>
                  <a:pt x="15494" y="25361"/>
                </a:lnTo>
                <a:close/>
              </a:path>
              <a:path w="74295" h="41910">
                <a:moveTo>
                  <a:pt x="20891" y="35763"/>
                </a:moveTo>
                <a:lnTo>
                  <a:pt x="19164" y="37007"/>
                </a:lnTo>
                <a:lnTo>
                  <a:pt x="16814" y="37820"/>
                </a:lnTo>
                <a:lnTo>
                  <a:pt x="6273" y="38696"/>
                </a:lnTo>
                <a:lnTo>
                  <a:pt x="9271" y="40640"/>
                </a:lnTo>
                <a:lnTo>
                  <a:pt x="11684" y="41173"/>
                </a:lnTo>
                <a:lnTo>
                  <a:pt x="14084" y="41287"/>
                </a:lnTo>
                <a:lnTo>
                  <a:pt x="18300" y="39801"/>
                </a:lnTo>
                <a:lnTo>
                  <a:pt x="19888" y="38163"/>
                </a:lnTo>
                <a:lnTo>
                  <a:pt x="20891" y="35763"/>
                </a:lnTo>
                <a:close/>
              </a:path>
              <a:path w="74295" h="41910">
                <a:moveTo>
                  <a:pt x="36322" y="24968"/>
                </a:moveTo>
                <a:lnTo>
                  <a:pt x="34975" y="24828"/>
                </a:lnTo>
                <a:lnTo>
                  <a:pt x="33680" y="24663"/>
                </a:lnTo>
                <a:lnTo>
                  <a:pt x="29260" y="23710"/>
                </a:lnTo>
                <a:lnTo>
                  <a:pt x="26225" y="22745"/>
                </a:lnTo>
                <a:lnTo>
                  <a:pt x="21221" y="22123"/>
                </a:lnTo>
                <a:lnTo>
                  <a:pt x="16891" y="22745"/>
                </a:lnTo>
                <a:lnTo>
                  <a:pt x="18872" y="24180"/>
                </a:lnTo>
                <a:lnTo>
                  <a:pt x="19888" y="24853"/>
                </a:lnTo>
                <a:lnTo>
                  <a:pt x="20993" y="24892"/>
                </a:lnTo>
                <a:lnTo>
                  <a:pt x="22504" y="25120"/>
                </a:lnTo>
                <a:lnTo>
                  <a:pt x="24663" y="25692"/>
                </a:lnTo>
                <a:lnTo>
                  <a:pt x="26631" y="26225"/>
                </a:lnTo>
                <a:lnTo>
                  <a:pt x="27698" y="27355"/>
                </a:lnTo>
                <a:lnTo>
                  <a:pt x="28232" y="28676"/>
                </a:lnTo>
                <a:lnTo>
                  <a:pt x="28752" y="28727"/>
                </a:lnTo>
                <a:lnTo>
                  <a:pt x="28994" y="28702"/>
                </a:lnTo>
                <a:lnTo>
                  <a:pt x="30378" y="29006"/>
                </a:lnTo>
                <a:lnTo>
                  <a:pt x="32766" y="28486"/>
                </a:lnTo>
                <a:lnTo>
                  <a:pt x="35242" y="26441"/>
                </a:lnTo>
                <a:lnTo>
                  <a:pt x="35852" y="25793"/>
                </a:lnTo>
                <a:lnTo>
                  <a:pt x="36322" y="24968"/>
                </a:lnTo>
                <a:close/>
              </a:path>
              <a:path w="74295" h="41910">
                <a:moveTo>
                  <a:pt x="53975" y="17894"/>
                </a:moveTo>
                <a:lnTo>
                  <a:pt x="50977" y="17589"/>
                </a:lnTo>
                <a:lnTo>
                  <a:pt x="46228" y="16332"/>
                </a:lnTo>
                <a:lnTo>
                  <a:pt x="42075" y="7848"/>
                </a:lnTo>
                <a:lnTo>
                  <a:pt x="39217" y="5969"/>
                </a:lnTo>
                <a:lnTo>
                  <a:pt x="37909" y="7315"/>
                </a:lnTo>
                <a:lnTo>
                  <a:pt x="40424" y="7861"/>
                </a:lnTo>
                <a:lnTo>
                  <a:pt x="43040" y="14312"/>
                </a:lnTo>
                <a:lnTo>
                  <a:pt x="43522" y="17094"/>
                </a:lnTo>
                <a:lnTo>
                  <a:pt x="43713" y="17754"/>
                </a:lnTo>
                <a:lnTo>
                  <a:pt x="43815" y="18338"/>
                </a:lnTo>
                <a:lnTo>
                  <a:pt x="43891" y="18910"/>
                </a:lnTo>
                <a:lnTo>
                  <a:pt x="44653" y="19380"/>
                </a:lnTo>
                <a:lnTo>
                  <a:pt x="45516" y="19786"/>
                </a:lnTo>
                <a:lnTo>
                  <a:pt x="46545" y="20078"/>
                </a:lnTo>
                <a:lnTo>
                  <a:pt x="49631" y="21120"/>
                </a:lnTo>
                <a:lnTo>
                  <a:pt x="52019" y="20586"/>
                </a:lnTo>
                <a:lnTo>
                  <a:pt x="53746" y="18338"/>
                </a:lnTo>
                <a:lnTo>
                  <a:pt x="53975" y="17894"/>
                </a:lnTo>
                <a:close/>
              </a:path>
              <a:path w="74295" h="41910">
                <a:moveTo>
                  <a:pt x="74142" y="14503"/>
                </a:moveTo>
                <a:lnTo>
                  <a:pt x="69240" y="14401"/>
                </a:lnTo>
                <a:lnTo>
                  <a:pt x="62788" y="13106"/>
                </a:lnTo>
                <a:lnTo>
                  <a:pt x="61785" y="3822"/>
                </a:lnTo>
                <a:lnTo>
                  <a:pt x="64122" y="1016"/>
                </a:lnTo>
                <a:lnTo>
                  <a:pt x="62687" y="0"/>
                </a:lnTo>
                <a:lnTo>
                  <a:pt x="60642" y="4318"/>
                </a:lnTo>
                <a:lnTo>
                  <a:pt x="59944" y="7620"/>
                </a:lnTo>
                <a:lnTo>
                  <a:pt x="59931" y="10236"/>
                </a:lnTo>
                <a:lnTo>
                  <a:pt x="60629" y="11531"/>
                </a:lnTo>
                <a:lnTo>
                  <a:pt x="61531" y="12598"/>
                </a:lnTo>
                <a:lnTo>
                  <a:pt x="62699" y="13385"/>
                </a:lnTo>
                <a:lnTo>
                  <a:pt x="66941" y="16052"/>
                </a:lnTo>
                <a:lnTo>
                  <a:pt x="70446" y="16027"/>
                </a:lnTo>
                <a:lnTo>
                  <a:pt x="71564" y="15887"/>
                </a:lnTo>
                <a:lnTo>
                  <a:pt x="72986" y="15494"/>
                </a:lnTo>
                <a:lnTo>
                  <a:pt x="74142" y="14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882469" y="5449159"/>
            <a:ext cx="147320" cy="306070"/>
          </a:xfrm>
          <a:custGeom>
            <a:avLst/>
            <a:gdLst/>
            <a:ahLst/>
            <a:cxnLst/>
            <a:rect l="l" t="t" r="r" b="b"/>
            <a:pathLst>
              <a:path w="147320" h="306070">
                <a:moveTo>
                  <a:pt x="75525" y="168909"/>
                </a:moveTo>
                <a:lnTo>
                  <a:pt x="34606" y="168909"/>
                </a:lnTo>
                <a:lnTo>
                  <a:pt x="35844" y="170180"/>
                </a:lnTo>
                <a:lnTo>
                  <a:pt x="36085" y="171450"/>
                </a:lnTo>
                <a:lnTo>
                  <a:pt x="36125" y="176530"/>
                </a:lnTo>
                <a:lnTo>
                  <a:pt x="30085" y="181609"/>
                </a:lnTo>
                <a:lnTo>
                  <a:pt x="29836" y="191769"/>
                </a:lnTo>
                <a:lnTo>
                  <a:pt x="29631" y="191769"/>
                </a:lnTo>
                <a:lnTo>
                  <a:pt x="25767" y="195580"/>
                </a:lnTo>
                <a:lnTo>
                  <a:pt x="22486" y="198119"/>
                </a:lnTo>
                <a:lnTo>
                  <a:pt x="24036" y="208280"/>
                </a:lnTo>
                <a:lnTo>
                  <a:pt x="16799" y="215900"/>
                </a:lnTo>
                <a:lnTo>
                  <a:pt x="19583" y="224789"/>
                </a:lnTo>
                <a:lnTo>
                  <a:pt x="12959" y="232409"/>
                </a:lnTo>
                <a:lnTo>
                  <a:pt x="16382" y="240030"/>
                </a:lnTo>
                <a:lnTo>
                  <a:pt x="11370" y="250189"/>
                </a:lnTo>
                <a:lnTo>
                  <a:pt x="14704" y="257809"/>
                </a:lnTo>
                <a:lnTo>
                  <a:pt x="14725" y="259080"/>
                </a:lnTo>
                <a:lnTo>
                  <a:pt x="13700" y="266700"/>
                </a:lnTo>
                <a:lnTo>
                  <a:pt x="17900" y="273050"/>
                </a:lnTo>
                <a:lnTo>
                  <a:pt x="42734" y="302259"/>
                </a:lnTo>
                <a:lnTo>
                  <a:pt x="58621" y="306069"/>
                </a:lnTo>
                <a:lnTo>
                  <a:pt x="67896" y="306069"/>
                </a:lnTo>
                <a:lnTo>
                  <a:pt x="75457" y="303530"/>
                </a:lnTo>
                <a:lnTo>
                  <a:pt x="81356" y="297180"/>
                </a:lnTo>
                <a:lnTo>
                  <a:pt x="64037" y="297180"/>
                </a:lnTo>
                <a:lnTo>
                  <a:pt x="56838" y="295909"/>
                </a:lnTo>
                <a:lnTo>
                  <a:pt x="50891" y="292100"/>
                </a:lnTo>
                <a:lnTo>
                  <a:pt x="39155" y="275589"/>
                </a:lnTo>
                <a:lnTo>
                  <a:pt x="37862" y="255269"/>
                </a:lnTo>
                <a:lnTo>
                  <a:pt x="42668" y="236219"/>
                </a:lnTo>
                <a:lnTo>
                  <a:pt x="49232" y="219709"/>
                </a:lnTo>
                <a:lnTo>
                  <a:pt x="49691" y="218439"/>
                </a:lnTo>
                <a:lnTo>
                  <a:pt x="55202" y="205739"/>
                </a:lnTo>
                <a:lnTo>
                  <a:pt x="61956" y="191769"/>
                </a:lnTo>
                <a:lnTo>
                  <a:pt x="68410" y="177800"/>
                </a:lnTo>
                <a:lnTo>
                  <a:pt x="73022" y="170180"/>
                </a:lnTo>
                <a:lnTo>
                  <a:pt x="75525" y="168909"/>
                </a:lnTo>
                <a:close/>
              </a:path>
              <a:path w="147320" h="306070">
                <a:moveTo>
                  <a:pt x="85457" y="270509"/>
                </a:moveTo>
                <a:lnTo>
                  <a:pt x="67064" y="270509"/>
                </a:lnTo>
                <a:lnTo>
                  <a:pt x="74463" y="273050"/>
                </a:lnTo>
                <a:lnTo>
                  <a:pt x="78380" y="276859"/>
                </a:lnTo>
                <a:lnTo>
                  <a:pt x="78755" y="287019"/>
                </a:lnTo>
                <a:lnTo>
                  <a:pt x="75538" y="292100"/>
                </a:lnTo>
                <a:lnTo>
                  <a:pt x="64037" y="297180"/>
                </a:lnTo>
                <a:lnTo>
                  <a:pt x="81356" y="297180"/>
                </a:lnTo>
                <a:lnTo>
                  <a:pt x="84895" y="293369"/>
                </a:lnTo>
                <a:lnTo>
                  <a:pt x="87052" y="287019"/>
                </a:lnTo>
                <a:lnTo>
                  <a:pt x="85457" y="270509"/>
                </a:lnTo>
                <a:close/>
              </a:path>
              <a:path w="147320" h="306070">
                <a:moveTo>
                  <a:pt x="63512" y="264159"/>
                </a:moveTo>
                <a:lnTo>
                  <a:pt x="57675" y="267969"/>
                </a:lnTo>
                <a:lnTo>
                  <a:pt x="54354" y="278130"/>
                </a:lnTo>
                <a:lnTo>
                  <a:pt x="56132" y="284480"/>
                </a:lnTo>
                <a:lnTo>
                  <a:pt x="63648" y="288289"/>
                </a:lnTo>
                <a:lnTo>
                  <a:pt x="66940" y="288289"/>
                </a:lnTo>
                <a:lnTo>
                  <a:pt x="70956" y="287019"/>
                </a:lnTo>
                <a:lnTo>
                  <a:pt x="72798" y="285750"/>
                </a:lnTo>
                <a:lnTo>
                  <a:pt x="73404" y="283209"/>
                </a:lnTo>
                <a:lnTo>
                  <a:pt x="64414" y="283209"/>
                </a:lnTo>
                <a:lnTo>
                  <a:pt x="62706" y="281939"/>
                </a:lnTo>
                <a:lnTo>
                  <a:pt x="60970" y="278130"/>
                </a:lnTo>
                <a:lnTo>
                  <a:pt x="61034" y="276859"/>
                </a:lnTo>
                <a:lnTo>
                  <a:pt x="63822" y="271780"/>
                </a:lnTo>
                <a:lnTo>
                  <a:pt x="67064" y="270509"/>
                </a:lnTo>
                <a:lnTo>
                  <a:pt x="85457" y="270509"/>
                </a:lnTo>
                <a:lnTo>
                  <a:pt x="77537" y="265430"/>
                </a:lnTo>
                <a:lnTo>
                  <a:pt x="63512" y="264159"/>
                </a:lnTo>
                <a:close/>
              </a:path>
              <a:path w="147320" h="306070">
                <a:moveTo>
                  <a:pt x="70327" y="276859"/>
                </a:moveTo>
                <a:lnTo>
                  <a:pt x="66963" y="276859"/>
                </a:lnTo>
                <a:lnTo>
                  <a:pt x="65853" y="278130"/>
                </a:lnTo>
                <a:lnTo>
                  <a:pt x="68770" y="278130"/>
                </a:lnTo>
                <a:lnTo>
                  <a:pt x="70110" y="280669"/>
                </a:lnTo>
                <a:lnTo>
                  <a:pt x="70137" y="281939"/>
                </a:lnTo>
                <a:lnTo>
                  <a:pt x="69272" y="283209"/>
                </a:lnTo>
                <a:lnTo>
                  <a:pt x="73404" y="283209"/>
                </a:lnTo>
                <a:lnTo>
                  <a:pt x="73706" y="281939"/>
                </a:lnTo>
                <a:lnTo>
                  <a:pt x="73360" y="279400"/>
                </a:lnTo>
                <a:lnTo>
                  <a:pt x="71584" y="278130"/>
                </a:lnTo>
                <a:lnTo>
                  <a:pt x="70327" y="276859"/>
                </a:lnTo>
                <a:close/>
              </a:path>
              <a:path w="147320" h="306070">
                <a:moveTo>
                  <a:pt x="13690" y="113030"/>
                </a:moveTo>
                <a:lnTo>
                  <a:pt x="8040" y="116839"/>
                </a:lnTo>
                <a:lnTo>
                  <a:pt x="3006" y="124459"/>
                </a:lnTo>
                <a:lnTo>
                  <a:pt x="1927" y="129539"/>
                </a:lnTo>
                <a:lnTo>
                  <a:pt x="628" y="138430"/>
                </a:lnTo>
                <a:lnTo>
                  <a:pt x="736" y="144780"/>
                </a:lnTo>
                <a:lnTo>
                  <a:pt x="18167" y="184150"/>
                </a:lnTo>
                <a:lnTo>
                  <a:pt x="22087" y="186689"/>
                </a:lnTo>
                <a:lnTo>
                  <a:pt x="23721" y="186689"/>
                </a:lnTo>
                <a:lnTo>
                  <a:pt x="25247" y="180339"/>
                </a:lnTo>
                <a:lnTo>
                  <a:pt x="25707" y="179069"/>
                </a:lnTo>
                <a:lnTo>
                  <a:pt x="26786" y="176530"/>
                </a:lnTo>
                <a:lnTo>
                  <a:pt x="28497" y="172719"/>
                </a:lnTo>
                <a:lnTo>
                  <a:pt x="30185" y="170180"/>
                </a:lnTo>
                <a:lnTo>
                  <a:pt x="31516" y="168909"/>
                </a:lnTo>
                <a:lnTo>
                  <a:pt x="75525" y="168909"/>
                </a:lnTo>
                <a:lnTo>
                  <a:pt x="81446" y="163830"/>
                </a:lnTo>
                <a:lnTo>
                  <a:pt x="87507" y="158750"/>
                </a:lnTo>
                <a:lnTo>
                  <a:pt x="92824" y="152400"/>
                </a:lnTo>
                <a:lnTo>
                  <a:pt x="96512" y="144780"/>
                </a:lnTo>
                <a:lnTo>
                  <a:pt x="98850" y="132080"/>
                </a:lnTo>
                <a:lnTo>
                  <a:pt x="98594" y="119380"/>
                </a:lnTo>
                <a:lnTo>
                  <a:pt x="98076" y="116839"/>
                </a:lnTo>
                <a:lnTo>
                  <a:pt x="23225" y="116839"/>
                </a:lnTo>
                <a:lnTo>
                  <a:pt x="20885" y="115569"/>
                </a:lnTo>
                <a:lnTo>
                  <a:pt x="13690" y="113030"/>
                </a:lnTo>
                <a:close/>
              </a:path>
              <a:path w="147320" h="306070">
                <a:moveTo>
                  <a:pt x="1864" y="60959"/>
                </a:moveTo>
                <a:lnTo>
                  <a:pt x="881" y="60959"/>
                </a:lnTo>
                <a:lnTo>
                  <a:pt x="900" y="62230"/>
                </a:lnTo>
                <a:lnTo>
                  <a:pt x="1889" y="62230"/>
                </a:lnTo>
                <a:lnTo>
                  <a:pt x="5157" y="64769"/>
                </a:lnTo>
                <a:lnTo>
                  <a:pt x="10972" y="68580"/>
                </a:lnTo>
                <a:lnTo>
                  <a:pt x="14448" y="69850"/>
                </a:lnTo>
                <a:lnTo>
                  <a:pt x="16600" y="71119"/>
                </a:lnTo>
                <a:lnTo>
                  <a:pt x="16962" y="71119"/>
                </a:lnTo>
                <a:lnTo>
                  <a:pt x="18403" y="72389"/>
                </a:lnTo>
                <a:lnTo>
                  <a:pt x="18657" y="73659"/>
                </a:lnTo>
                <a:lnTo>
                  <a:pt x="18541" y="76200"/>
                </a:lnTo>
                <a:lnTo>
                  <a:pt x="17659" y="77469"/>
                </a:lnTo>
                <a:lnTo>
                  <a:pt x="16492" y="78739"/>
                </a:lnTo>
                <a:lnTo>
                  <a:pt x="11840" y="81280"/>
                </a:lnTo>
                <a:lnTo>
                  <a:pt x="3611" y="83819"/>
                </a:lnTo>
                <a:lnTo>
                  <a:pt x="0" y="83819"/>
                </a:lnTo>
                <a:lnTo>
                  <a:pt x="123" y="85089"/>
                </a:lnTo>
                <a:lnTo>
                  <a:pt x="13379" y="85089"/>
                </a:lnTo>
                <a:lnTo>
                  <a:pt x="20919" y="86359"/>
                </a:lnTo>
                <a:lnTo>
                  <a:pt x="21431" y="91439"/>
                </a:lnTo>
                <a:lnTo>
                  <a:pt x="21573" y="93980"/>
                </a:lnTo>
                <a:lnTo>
                  <a:pt x="19817" y="96519"/>
                </a:lnTo>
                <a:lnTo>
                  <a:pt x="18605" y="97789"/>
                </a:lnTo>
                <a:lnTo>
                  <a:pt x="14184" y="101600"/>
                </a:lnTo>
                <a:lnTo>
                  <a:pt x="6794" y="104139"/>
                </a:lnTo>
                <a:lnTo>
                  <a:pt x="22016" y="104139"/>
                </a:lnTo>
                <a:lnTo>
                  <a:pt x="26014" y="107950"/>
                </a:lnTo>
                <a:lnTo>
                  <a:pt x="26407" y="110489"/>
                </a:lnTo>
                <a:lnTo>
                  <a:pt x="26071" y="114300"/>
                </a:lnTo>
                <a:lnTo>
                  <a:pt x="25270" y="115569"/>
                </a:lnTo>
                <a:lnTo>
                  <a:pt x="24265" y="116839"/>
                </a:lnTo>
                <a:lnTo>
                  <a:pt x="98076" y="116839"/>
                </a:lnTo>
                <a:lnTo>
                  <a:pt x="95749" y="105409"/>
                </a:lnTo>
                <a:lnTo>
                  <a:pt x="90321" y="90169"/>
                </a:lnTo>
                <a:lnTo>
                  <a:pt x="89646" y="88900"/>
                </a:lnTo>
                <a:lnTo>
                  <a:pt x="87759" y="83819"/>
                </a:lnTo>
                <a:lnTo>
                  <a:pt x="81927" y="72389"/>
                </a:lnTo>
                <a:lnTo>
                  <a:pt x="78532" y="64769"/>
                </a:lnTo>
                <a:lnTo>
                  <a:pt x="8252" y="64769"/>
                </a:lnTo>
                <a:lnTo>
                  <a:pt x="4580" y="63500"/>
                </a:lnTo>
                <a:lnTo>
                  <a:pt x="2306" y="62230"/>
                </a:lnTo>
                <a:lnTo>
                  <a:pt x="1864" y="60959"/>
                </a:lnTo>
                <a:close/>
              </a:path>
              <a:path w="147320" h="306070">
                <a:moveTo>
                  <a:pt x="11706" y="104139"/>
                </a:moveTo>
                <a:lnTo>
                  <a:pt x="5699" y="104139"/>
                </a:lnTo>
                <a:lnTo>
                  <a:pt x="5819" y="105409"/>
                </a:lnTo>
                <a:lnTo>
                  <a:pt x="6132" y="105409"/>
                </a:lnTo>
                <a:lnTo>
                  <a:pt x="11706" y="104139"/>
                </a:lnTo>
                <a:close/>
              </a:path>
              <a:path w="147320" h="306070">
                <a:moveTo>
                  <a:pt x="120045" y="62230"/>
                </a:moveTo>
                <a:lnTo>
                  <a:pt x="78696" y="62230"/>
                </a:lnTo>
                <a:lnTo>
                  <a:pt x="79603" y="63500"/>
                </a:lnTo>
                <a:lnTo>
                  <a:pt x="83789" y="71119"/>
                </a:lnTo>
                <a:lnTo>
                  <a:pt x="87917" y="74930"/>
                </a:lnTo>
                <a:lnTo>
                  <a:pt x="91235" y="74930"/>
                </a:lnTo>
                <a:lnTo>
                  <a:pt x="101688" y="83819"/>
                </a:lnTo>
                <a:lnTo>
                  <a:pt x="103604" y="86359"/>
                </a:lnTo>
                <a:lnTo>
                  <a:pt x="106192" y="88900"/>
                </a:lnTo>
                <a:lnTo>
                  <a:pt x="108432" y="91439"/>
                </a:lnTo>
                <a:lnTo>
                  <a:pt x="109409" y="92709"/>
                </a:lnTo>
                <a:lnTo>
                  <a:pt x="111179" y="95250"/>
                </a:lnTo>
                <a:lnTo>
                  <a:pt x="114813" y="100330"/>
                </a:lnTo>
                <a:lnTo>
                  <a:pt x="116010" y="102869"/>
                </a:lnTo>
                <a:lnTo>
                  <a:pt x="119515" y="104139"/>
                </a:lnTo>
                <a:lnTo>
                  <a:pt x="122764" y="105409"/>
                </a:lnTo>
                <a:lnTo>
                  <a:pt x="126536" y="105409"/>
                </a:lnTo>
                <a:lnTo>
                  <a:pt x="128499" y="102869"/>
                </a:lnTo>
                <a:lnTo>
                  <a:pt x="130674" y="101600"/>
                </a:lnTo>
                <a:lnTo>
                  <a:pt x="131622" y="100330"/>
                </a:lnTo>
                <a:lnTo>
                  <a:pt x="131874" y="97789"/>
                </a:lnTo>
                <a:lnTo>
                  <a:pt x="131737" y="96519"/>
                </a:lnTo>
                <a:lnTo>
                  <a:pt x="130840" y="95250"/>
                </a:lnTo>
                <a:lnTo>
                  <a:pt x="123920" y="90169"/>
                </a:lnTo>
                <a:lnTo>
                  <a:pt x="121267" y="87630"/>
                </a:lnTo>
                <a:lnTo>
                  <a:pt x="117543" y="82550"/>
                </a:lnTo>
                <a:lnTo>
                  <a:pt x="115989" y="78739"/>
                </a:lnTo>
                <a:lnTo>
                  <a:pt x="115709" y="77469"/>
                </a:lnTo>
                <a:lnTo>
                  <a:pt x="115681" y="73659"/>
                </a:lnTo>
                <a:lnTo>
                  <a:pt x="115942" y="72389"/>
                </a:lnTo>
                <a:lnTo>
                  <a:pt x="117309" y="69850"/>
                </a:lnTo>
                <a:lnTo>
                  <a:pt x="119750" y="69850"/>
                </a:lnTo>
                <a:lnTo>
                  <a:pt x="119211" y="68580"/>
                </a:lnTo>
                <a:lnTo>
                  <a:pt x="118386" y="67309"/>
                </a:lnTo>
                <a:lnTo>
                  <a:pt x="118471" y="66039"/>
                </a:lnTo>
                <a:lnTo>
                  <a:pt x="119781" y="64769"/>
                </a:lnTo>
                <a:lnTo>
                  <a:pt x="120053" y="63500"/>
                </a:lnTo>
                <a:lnTo>
                  <a:pt x="120045" y="62230"/>
                </a:lnTo>
                <a:close/>
              </a:path>
              <a:path w="147320" h="306070">
                <a:moveTo>
                  <a:pt x="5939" y="38100"/>
                </a:moveTo>
                <a:lnTo>
                  <a:pt x="4979" y="38100"/>
                </a:lnTo>
                <a:lnTo>
                  <a:pt x="5034" y="39369"/>
                </a:lnTo>
                <a:lnTo>
                  <a:pt x="5839" y="39369"/>
                </a:lnTo>
                <a:lnTo>
                  <a:pt x="6861" y="40639"/>
                </a:lnTo>
                <a:lnTo>
                  <a:pt x="8440" y="40639"/>
                </a:lnTo>
                <a:lnTo>
                  <a:pt x="12533" y="43180"/>
                </a:lnTo>
                <a:lnTo>
                  <a:pt x="20046" y="49530"/>
                </a:lnTo>
                <a:lnTo>
                  <a:pt x="22039" y="53339"/>
                </a:lnTo>
                <a:lnTo>
                  <a:pt x="22631" y="54609"/>
                </a:lnTo>
                <a:lnTo>
                  <a:pt x="22966" y="54609"/>
                </a:lnTo>
                <a:lnTo>
                  <a:pt x="23040" y="55880"/>
                </a:lnTo>
                <a:lnTo>
                  <a:pt x="23134" y="59689"/>
                </a:lnTo>
                <a:lnTo>
                  <a:pt x="22785" y="60959"/>
                </a:lnTo>
                <a:lnTo>
                  <a:pt x="20900" y="63500"/>
                </a:lnTo>
                <a:lnTo>
                  <a:pt x="19218" y="64769"/>
                </a:lnTo>
                <a:lnTo>
                  <a:pt x="78532" y="64769"/>
                </a:lnTo>
                <a:lnTo>
                  <a:pt x="77400" y="62230"/>
                </a:lnTo>
                <a:lnTo>
                  <a:pt x="120045" y="62230"/>
                </a:lnTo>
                <a:lnTo>
                  <a:pt x="120037" y="60959"/>
                </a:lnTo>
                <a:lnTo>
                  <a:pt x="119680" y="59689"/>
                </a:lnTo>
                <a:lnTo>
                  <a:pt x="119762" y="57150"/>
                </a:lnTo>
                <a:lnTo>
                  <a:pt x="120520" y="55880"/>
                </a:lnTo>
                <a:lnTo>
                  <a:pt x="122756" y="49530"/>
                </a:lnTo>
                <a:lnTo>
                  <a:pt x="123776" y="48259"/>
                </a:lnTo>
                <a:lnTo>
                  <a:pt x="23158" y="48259"/>
                </a:lnTo>
                <a:lnTo>
                  <a:pt x="8892" y="40639"/>
                </a:lnTo>
                <a:lnTo>
                  <a:pt x="5939" y="38100"/>
                </a:lnTo>
                <a:close/>
              </a:path>
              <a:path w="147320" h="306070">
                <a:moveTo>
                  <a:pt x="40727" y="10159"/>
                </a:moveTo>
                <a:lnTo>
                  <a:pt x="36410" y="10159"/>
                </a:lnTo>
                <a:lnTo>
                  <a:pt x="45502" y="12700"/>
                </a:lnTo>
                <a:lnTo>
                  <a:pt x="50385" y="17780"/>
                </a:lnTo>
                <a:lnTo>
                  <a:pt x="50811" y="25400"/>
                </a:lnTo>
                <a:lnTo>
                  <a:pt x="50897" y="29209"/>
                </a:lnTo>
                <a:lnTo>
                  <a:pt x="49947" y="30480"/>
                </a:lnTo>
                <a:lnTo>
                  <a:pt x="46292" y="33019"/>
                </a:lnTo>
                <a:lnTo>
                  <a:pt x="43656" y="34289"/>
                </a:lnTo>
                <a:lnTo>
                  <a:pt x="36316" y="34289"/>
                </a:lnTo>
                <a:lnTo>
                  <a:pt x="34752" y="40639"/>
                </a:lnTo>
                <a:lnTo>
                  <a:pt x="33646" y="43180"/>
                </a:lnTo>
                <a:lnTo>
                  <a:pt x="31850" y="44450"/>
                </a:lnTo>
                <a:lnTo>
                  <a:pt x="23158" y="48259"/>
                </a:lnTo>
                <a:lnTo>
                  <a:pt x="123776" y="48259"/>
                </a:lnTo>
                <a:lnTo>
                  <a:pt x="124796" y="46989"/>
                </a:lnTo>
                <a:lnTo>
                  <a:pt x="114951" y="46989"/>
                </a:lnTo>
                <a:lnTo>
                  <a:pt x="118270" y="43180"/>
                </a:lnTo>
                <a:lnTo>
                  <a:pt x="121606" y="41909"/>
                </a:lnTo>
                <a:lnTo>
                  <a:pt x="126632" y="40639"/>
                </a:lnTo>
                <a:lnTo>
                  <a:pt x="112711" y="40639"/>
                </a:lnTo>
                <a:lnTo>
                  <a:pt x="108042" y="33019"/>
                </a:lnTo>
                <a:lnTo>
                  <a:pt x="108244" y="31750"/>
                </a:lnTo>
                <a:lnTo>
                  <a:pt x="108742" y="30271"/>
                </a:lnTo>
                <a:lnTo>
                  <a:pt x="109674" y="27939"/>
                </a:lnTo>
                <a:lnTo>
                  <a:pt x="110024" y="27770"/>
                </a:lnTo>
                <a:lnTo>
                  <a:pt x="110432" y="26669"/>
                </a:lnTo>
                <a:lnTo>
                  <a:pt x="62712" y="26669"/>
                </a:lnTo>
                <a:lnTo>
                  <a:pt x="59264" y="25400"/>
                </a:lnTo>
                <a:lnTo>
                  <a:pt x="55007" y="24130"/>
                </a:lnTo>
                <a:lnTo>
                  <a:pt x="48903" y="15239"/>
                </a:lnTo>
                <a:lnTo>
                  <a:pt x="46885" y="12700"/>
                </a:lnTo>
                <a:lnTo>
                  <a:pt x="45120" y="11430"/>
                </a:lnTo>
                <a:lnTo>
                  <a:pt x="40727" y="10159"/>
                </a:lnTo>
                <a:close/>
              </a:path>
              <a:path w="147320" h="306070">
                <a:moveTo>
                  <a:pt x="133616" y="40639"/>
                </a:moveTo>
                <a:lnTo>
                  <a:pt x="120472" y="44450"/>
                </a:lnTo>
                <a:lnTo>
                  <a:pt x="116828" y="46989"/>
                </a:lnTo>
                <a:lnTo>
                  <a:pt x="124796" y="46989"/>
                </a:lnTo>
                <a:lnTo>
                  <a:pt x="126836" y="44450"/>
                </a:lnTo>
                <a:lnTo>
                  <a:pt x="135825" y="43180"/>
                </a:lnTo>
                <a:lnTo>
                  <a:pt x="147321" y="43180"/>
                </a:lnTo>
                <a:lnTo>
                  <a:pt x="141935" y="41909"/>
                </a:lnTo>
                <a:lnTo>
                  <a:pt x="133616" y="40639"/>
                </a:lnTo>
                <a:close/>
              </a:path>
              <a:path w="147320" h="306070">
                <a:moveTo>
                  <a:pt x="129161" y="39369"/>
                </a:moveTo>
                <a:lnTo>
                  <a:pt x="124508" y="39369"/>
                </a:lnTo>
                <a:lnTo>
                  <a:pt x="119429" y="40639"/>
                </a:lnTo>
                <a:lnTo>
                  <a:pt x="132408" y="40639"/>
                </a:lnTo>
                <a:lnTo>
                  <a:pt x="129161" y="39369"/>
                </a:lnTo>
                <a:close/>
              </a:path>
              <a:path w="147320" h="306070">
                <a:moveTo>
                  <a:pt x="31219" y="30271"/>
                </a:moveTo>
                <a:lnTo>
                  <a:pt x="35948" y="34289"/>
                </a:lnTo>
                <a:lnTo>
                  <a:pt x="36316" y="34289"/>
                </a:lnTo>
                <a:lnTo>
                  <a:pt x="31219" y="30271"/>
                </a:lnTo>
                <a:close/>
              </a:path>
              <a:path w="147320" h="306070">
                <a:moveTo>
                  <a:pt x="22498" y="22859"/>
                </a:moveTo>
                <a:lnTo>
                  <a:pt x="21873" y="22859"/>
                </a:lnTo>
                <a:lnTo>
                  <a:pt x="23249" y="24130"/>
                </a:lnTo>
                <a:lnTo>
                  <a:pt x="25040" y="25400"/>
                </a:lnTo>
                <a:lnTo>
                  <a:pt x="31219" y="30271"/>
                </a:lnTo>
                <a:lnTo>
                  <a:pt x="22498" y="22859"/>
                </a:lnTo>
                <a:close/>
              </a:path>
              <a:path w="147320" h="306070">
                <a:moveTo>
                  <a:pt x="112479" y="26563"/>
                </a:moveTo>
                <a:lnTo>
                  <a:pt x="110024" y="27770"/>
                </a:lnTo>
                <a:lnTo>
                  <a:pt x="109961" y="27939"/>
                </a:lnTo>
                <a:lnTo>
                  <a:pt x="112383" y="26669"/>
                </a:lnTo>
                <a:close/>
              </a:path>
              <a:path w="147320" h="306070">
                <a:moveTo>
                  <a:pt x="71061" y="0"/>
                </a:moveTo>
                <a:lnTo>
                  <a:pt x="70504" y="0"/>
                </a:lnTo>
                <a:lnTo>
                  <a:pt x="69733" y="2539"/>
                </a:lnTo>
                <a:lnTo>
                  <a:pt x="68958" y="7619"/>
                </a:lnTo>
                <a:lnTo>
                  <a:pt x="69094" y="21589"/>
                </a:lnTo>
                <a:lnTo>
                  <a:pt x="65413" y="25400"/>
                </a:lnTo>
                <a:lnTo>
                  <a:pt x="62712" y="26669"/>
                </a:lnTo>
                <a:lnTo>
                  <a:pt x="110432" y="26669"/>
                </a:lnTo>
                <a:lnTo>
                  <a:pt x="110904" y="25400"/>
                </a:lnTo>
                <a:lnTo>
                  <a:pt x="102856" y="25400"/>
                </a:lnTo>
                <a:lnTo>
                  <a:pt x="100423" y="24130"/>
                </a:lnTo>
                <a:lnTo>
                  <a:pt x="98751" y="22859"/>
                </a:lnTo>
                <a:lnTo>
                  <a:pt x="97613" y="21589"/>
                </a:lnTo>
                <a:lnTo>
                  <a:pt x="79670" y="21589"/>
                </a:lnTo>
                <a:lnTo>
                  <a:pt x="75214" y="19050"/>
                </a:lnTo>
                <a:lnTo>
                  <a:pt x="70959" y="15239"/>
                </a:lnTo>
                <a:lnTo>
                  <a:pt x="69504" y="10159"/>
                </a:lnTo>
                <a:lnTo>
                  <a:pt x="70914" y="1269"/>
                </a:lnTo>
                <a:lnTo>
                  <a:pt x="71061" y="0"/>
                </a:lnTo>
                <a:close/>
              </a:path>
              <a:path w="147320" h="306070">
                <a:moveTo>
                  <a:pt x="114533" y="25400"/>
                </a:moveTo>
                <a:lnTo>
                  <a:pt x="113522" y="25400"/>
                </a:lnTo>
                <a:lnTo>
                  <a:pt x="112479" y="26563"/>
                </a:lnTo>
                <a:lnTo>
                  <a:pt x="114533" y="25400"/>
                </a:lnTo>
                <a:close/>
              </a:path>
              <a:path w="147320" h="306070">
                <a:moveTo>
                  <a:pt x="109419" y="12700"/>
                </a:moveTo>
                <a:lnTo>
                  <a:pt x="109823" y="13969"/>
                </a:lnTo>
                <a:lnTo>
                  <a:pt x="110058" y="15239"/>
                </a:lnTo>
                <a:lnTo>
                  <a:pt x="110087" y="19050"/>
                </a:lnTo>
                <a:lnTo>
                  <a:pt x="109498" y="21589"/>
                </a:lnTo>
                <a:lnTo>
                  <a:pt x="106848" y="24130"/>
                </a:lnTo>
                <a:lnTo>
                  <a:pt x="105039" y="25400"/>
                </a:lnTo>
                <a:lnTo>
                  <a:pt x="110904" y="25400"/>
                </a:lnTo>
                <a:lnTo>
                  <a:pt x="111027" y="24130"/>
                </a:lnTo>
                <a:lnTo>
                  <a:pt x="111141" y="21589"/>
                </a:lnTo>
                <a:lnTo>
                  <a:pt x="111318" y="21589"/>
                </a:lnTo>
                <a:lnTo>
                  <a:pt x="111352" y="15239"/>
                </a:lnTo>
                <a:lnTo>
                  <a:pt x="109876" y="13969"/>
                </a:lnTo>
                <a:lnTo>
                  <a:pt x="109419" y="12700"/>
                </a:lnTo>
                <a:close/>
              </a:path>
              <a:path w="147320" h="306070">
                <a:moveTo>
                  <a:pt x="86723" y="3809"/>
                </a:moveTo>
                <a:lnTo>
                  <a:pt x="86117" y="3809"/>
                </a:lnTo>
                <a:lnTo>
                  <a:pt x="88793" y="6350"/>
                </a:lnTo>
                <a:lnTo>
                  <a:pt x="91874" y="13969"/>
                </a:lnTo>
                <a:lnTo>
                  <a:pt x="89029" y="17780"/>
                </a:lnTo>
                <a:lnTo>
                  <a:pt x="87604" y="20319"/>
                </a:lnTo>
                <a:lnTo>
                  <a:pt x="85250" y="21589"/>
                </a:lnTo>
                <a:lnTo>
                  <a:pt x="97613" y="21589"/>
                </a:lnTo>
                <a:lnTo>
                  <a:pt x="96475" y="20319"/>
                </a:lnTo>
                <a:lnTo>
                  <a:pt x="96039" y="17780"/>
                </a:lnTo>
                <a:lnTo>
                  <a:pt x="96018" y="15239"/>
                </a:lnTo>
                <a:lnTo>
                  <a:pt x="93789" y="15239"/>
                </a:lnTo>
                <a:lnTo>
                  <a:pt x="91126" y="6350"/>
                </a:lnTo>
                <a:lnTo>
                  <a:pt x="86723" y="3809"/>
                </a:lnTo>
                <a:close/>
              </a:path>
              <a:path w="147320" h="306070">
                <a:moveTo>
                  <a:pt x="97836" y="10210"/>
                </a:moveTo>
                <a:lnTo>
                  <a:pt x="96258" y="11430"/>
                </a:lnTo>
                <a:lnTo>
                  <a:pt x="95285" y="13969"/>
                </a:lnTo>
                <a:lnTo>
                  <a:pt x="94387" y="15239"/>
                </a:lnTo>
                <a:lnTo>
                  <a:pt x="96018" y="15239"/>
                </a:lnTo>
                <a:lnTo>
                  <a:pt x="95998" y="12700"/>
                </a:lnTo>
                <a:lnTo>
                  <a:pt x="97836" y="10210"/>
                </a:lnTo>
                <a:close/>
              </a:path>
            </a:pathLst>
          </a:custGeom>
          <a:solidFill>
            <a:srgbClr val="009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883108" y="5449116"/>
            <a:ext cx="146685" cy="308610"/>
          </a:xfrm>
          <a:custGeom>
            <a:avLst/>
            <a:gdLst/>
            <a:ahLst/>
            <a:cxnLst/>
            <a:rect l="l" t="t" r="r" b="b"/>
            <a:pathLst>
              <a:path w="146684" h="308610">
                <a:moveTo>
                  <a:pt x="74897" y="170179"/>
                </a:moveTo>
                <a:lnTo>
                  <a:pt x="33979" y="170179"/>
                </a:lnTo>
                <a:lnTo>
                  <a:pt x="35216" y="171449"/>
                </a:lnTo>
                <a:lnTo>
                  <a:pt x="35458" y="172719"/>
                </a:lnTo>
                <a:lnTo>
                  <a:pt x="35499" y="177799"/>
                </a:lnTo>
                <a:lnTo>
                  <a:pt x="30185" y="182879"/>
                </a:lnTo>
                <a:lnTo>
                  <a:pt x="29458" y="184149"/>
                </a:lnTo>
                <a:lnTo>
                  <a:pt x="29210" y="193039"/>
                </a:lnTo>
                <a:lnTo>
                  <a:pt x="29007" y="193039"/>
                </a:lnTo>
                <a:lnTo>
                  <a:pt x="25143" y="196849"/>
                </a:lnTo>
                <a:lnTo>
                  <a:pt x="21861" y="199389"/>
                </a:lnTo>
                <a:lnTo>
                  <a:pt x="23412" y="209549"/>
                </a:lnTo>
                <a:lnTo>
                  <a:pt x="16176" y="217169"/>
                </a:lnTo>
                <a:lnTo>
                  <a:pt x="18960" y="226059"/>
                </a:lnTo>
                <a:lnTo>
                  <a:pt x="12336" y="234949"/>
                </a:lnTo>
                <a:lnTo>
                  <a:pt x="15760" y="242569"/>
                </a:lnTo>
                <a:lnTo>
                  <a:pt x="10747" y="251459"/>
                </a:lnTo>
                <a:lnTo>
                  <a:pt x="14083" y="260349"/>
                </a:lnTo>
                <a:lnTo>
                  <a:pt x="13081" y="269239"/>
                </a:lnTo>
                <a:lnTo>
                  <a:pt x="17283" y="275589"/>
                </a:lnTo>
                <a:lnTo>
                  <a:pt x="18227" y="278129"/>
                </a:lnTo>
                <a:lnTo>
                  <a:pt x="22035" y="285749"/>
                </a:lnTo>
                <a:lnTo>
                  <a:pt x="30062" y="295909"/>
                </a:lnTo>
                <a:lnTo>
                  <a:pt x="42116" y="304799"/>
                </a:lnTo>
                <a:lnTo>
                  <a:pt x="58005" y="308609"/>
                </a:lnTo>
                <a:lnTo>
                  <a:pt x="67280" y="308609"/>
                </a:lnTo>
                <a:lnTo>
                  <a:pt x="74839" y="306069"/>
                </a:lnTo>
                <a:lnTo>
                  <a:pt x="80737" y="299719"/>
                </a:lnTo>
                <a:lnTo>
                  <a:pt x="63420" y="299719"/>
                </a:lnTo>
                <a:lnTo>
                  <a:pt x="56221" y="298449"/>
                </a:lnTo>
                <a:lnTo>
                  <a:pt x="50275" y="294639"/>
                </a:lnTo>
                <a:lnTo>
                  <a:pt x="38536" y="278129"/>
                </a:lnTo>
                <a:lnTo>
                  <a:pt x="37241" y="257809"/>
                </a:lnTo>
                <a:lnTo>
                  <a:pt x="42046" y="237489"/>
                </a:lnTo>
                <a:lnTo>
                  <a:pt x="48610" y="220979"/>
                </a:lnTo>
                <a:lnTo>
                  <a:pt x="49067" y="219709"/>
                </a:lnTo>
                <a:lnTo>
                  <a:pt x="54576" y="207009"/>
                </a:lnTo>
                <a:lnTo>
                  <a:pt x="61329" y="193039"/>
                </a:lnTo>
                <a:lnTo>
                  <a:pt x="67783" y="180339"/>
                </a:lnTo>
                <a:lnTo>
                  <a:pt x="72396" y="171449"/>
                </a:lnTo>
                <a:lnTo>
                  <a:pt x="74897" y="170179"/>
                </a:lnTo>
                <a:close/>
              </a:path>
              <a:path w="146684" h="308610">
                <a:moveTo>
                  <a:pt x="84838" y="273049"/>
                </a:moveTo>
                <a:lnTo>
                  <a:pt x="66446" y="273049"/>
                </a:lnTo>
                <a:lnTo>
                  <a:pt x="73846" y="275589"/>
                </a:lnTo>
                <a:lnTo>
                  <a:pt x="77760" y="278129"/>
                </a:lnTo>
                <a:lnTo>
                  <a:pt x="78135" y="288289"/>
                </a:lnTo>
                <a:lnTo>
                  <a:pt x="74923" y="294639"/>
                </a:lnTo>
                <a:lnTo>
                  <a:pt x="63420" y="299719"/>
                </a:lnTo>
                <a:lnTo>
                  <a:pt x="80737" y="299719"/>
                </a:lnTo>
                <a:lnTo>
                  <a:pt x="84275" y="295909"/>
                </a:lnTo>
                <a:lnTo>
                  <a:pt x="86434" y="289559"/>
                </a:lnTo>
                <a:lnTo>
                  <a:pt x="84838" y="273049"/>
                </a:lnTo>
                <a:close/>
              </a:path>
              <a:path w="146684" h="308610">
                <a:moveTo>
                  <a:pt x="62893" y="266699"/>
                </a:moveTo>
                <a:lnTo>
                  <a:pt x="57054" y="270509"/>
                </a:lnTo>
                <a:lnTo>
                  <a:pt x="53735" y="280669"/>
                </a:lnTo>
                <a:lnTo>
                  <a:pt x="55512" y="287019"/>
                </a:lnTo>
                <a:lnTo>
                  <a:pt x="63029" y="290829"/>
                </a:lnTo>
                <a:lnTo>
                  <a:pt x="66322" y="290829"/>
                </a:lnTo>
                <a:lnTo>
                  <a:pt x="70339" y="289559"/>
                </a:lnTo>
                <a:lnTo>
                  <a:pt x="72180" y="288289"/>
                </a:lnTo>
                <a:lnTo>
                  <a:pt x="72633" y="285749"/>
                </a:lnTo>
                <a:lnTo>
                  <a:pt x="63794" y="285749"/>
                </a:lnTo>
                <a:lnTo>
                  <a:pt x="62088" y="284479"/>
                </a:lnTo>
                <a:lnTo>
                  <a:pt x="60352" y="280669"/>
                </a:lnTo>
                <a:lnTo>
                  <a:pt x="60417" y="279399"/>
                </a:lnTo>
                <a:lnTo>
                  <a:pt x="63203" y="274319"/>
                </a:lnTo>
                <a:lnTo>
                  <a:pt x="66446" y="273049"/>
                </a:lnTo>
                <a:lnTo>
                  <a:pt x="84838" y="273049"/>
                </a:lnTo>
                <a:lnTo>
                  <a:pt x="76917" y="267969"/>
                </a:lnTo>
                <a:lnTo>
                  <a:pt x="62893" y="266699"/>
                </a:lnTo>
                <a:close/>
              </a:path>
              <a:path w="146684" h="308610">
                <a:moveTo>
                  <a:pt x="70964" y="279399"/>
                </a:moveTo>
                <a:lnTo>
                  <a:pt x="65988" y="279399"/>
                </a:lnTo>
                <a:lnTo>
                  <a:pt x="68152" y="280669"/>
                </a:lnTo>
                <a:lnTo>
                  <a:pt x="69490" y="283209"/>
                </a:lnTo>
                <a:lnTo>
                  <a:pt x="69516" y="284479"/>
                </a:lnTo>
                <a:lnTo>
                  <a:pt x="68650" y="285749"/>
                </a:lnTo>
                <a:lnTo>
                  <a:pt x="72633" y="285749"/>
                </a:lnTo>
                <a:lnTo>
                  <a:pt x="73086" y="283209"/>
                </a:lnTo>
                <a:lnTo>
                  <a:pt x="72741" y="281939"/>
                </a:lnTo>
                <a:lnTo>
                  <a:pt x="70964" y="279399"/>
                </a:lnTo>
                <a:close/>
              </a:path>
              <a:path w="146684" h="308610">
                <a:moveTo>
                  <a:pt x="13060" y="114299"/>
                </a:moveTo>
                <a:lnTo>
                  <a:pt x="7410" y="118109"/>
                </a:lnTo>
                <a:lnTo>
                  <a:pt x="2377" y="125729"/>
                </a:lnTo>
                <a:lnTo>
                  <a:pt x="1298" y="130809"/>
                </a:lnTo>
                <a:lnTo>
                  <a:pt x="0" y="138429"/>
                </a:lnTo>
                <a:lnTo>
                  <a:pt x="108" y="146049"/>
                </a:lnTo>
                <a:lnTo>
                  <a:pt x="17542" y="185419"/>
                </a:lnTo>
                <a:lnTo>
                  <a:pt x="21462" y="187959"/>
                </a:lnTo>
                <a:lnTo>
                  <a:pt x="23094" y="187959"/>
                </a:lnTo>
                <a:lnTo>
                  <a:pt x="24621" y="181609"/>
                </a:lnTo>
                <a:lnTo>
                  <a:pt x="25080" y="180339"/>
                </a:lnTo>
                <a:lnTo>
                  <a:pt x="26161" y="177799"/>
                </a:lnTo>
                <a:lnTo>
                  <a:pt x="27871" y="173989"/>
                </a:lnTo>
                <a:lnTo>
                  <a:pt x="29557" y="171449"/>
                </a:lnTo>
                <a:lnTo>
                  <a:pt x="30889" y="170179"/>
                </a:lnTo>
                <a:lnTo>
                  <a:pt x="74897" y="170179"/>
                </a:lnTo>
                <a:lnTo>
                  <a:pt x="80818" y="165099"/>
                </a:lnTo>
                <a:lnTo>
                  <a:pt x="86879" y="160019"/>
                </a:lnTo>
                <a:lnTo>
                  <a:pt x="92196" y="153669"/>
                </a:lnTo>
                <a:lnTo>
                  <a:pt x="95884" y="146049"/>
                </a:lnTo>
                <a:lnTo>
                  <a:pt x="98221" y="133349"/>
                </a:lnTo>
                <a:lnTo>
                  <a:pt x="97963" y="120649"/>
                </a:lnTo>
                <a:lnTo>
                  <a:pt x="97445" y="118109"/>
                </a:lnTo>
                <a:lnTo>
                  <a:pt x="22595" y="118109"/>
                </a:lnTo>
                <a:lnTo>
                  <a:pt x="20253" y="116839"/>
                </a:lnTo>
                <a:lnTo>
                  <a:pt x="13060" y="114299"/>
                </a:lnTo>
                <a:close/>
              </a:path>
              <a:path w="146684" h="308610">
                <a:moveTo>
                  <a:pt x="94212" y="104139"/>
                </a:moveTo>
                <a:lnTo>
                  <a:pt x="17465" y="104139"/>
                </a:lnTo>
                <a:lnTo>
                  <a:pt x="21383" y="105409"/>
                </a:lnTo>
                <a:lnTo>
                  <a:pt x="25384" y="109219"/>
                </a:lnTo>
                <a:lnTo>
                  <a:pt x="25774" y="111759"/>
                </a:lnTo>
                <a:lnTo>
                  <a:pt x="25440" y="115569"/>
                </a:lnTo>
                <a:lnTo>
                  <a:pt x="24640" y="116839"/>
                </a:lnTo>
                <a:lnTo>
                  <a:pt x="23633" y="118109"/>
                </a:lnTo>
                <a:lnTo>
                  <a:pt x="97445" y="118109"/>
                </a:lnTo>
                <a:lnTo>
                  <a:pt x="95117" y="106679"/>
                </a:lnTo>
                <a:lnTo>
                  <a:pt x="94212" y="104139"/>
                </a:lnTo>
                <a:close/>
              </a:path>
              <a:path w="146684" h="308610">
                <a:moveTo>
                  <a:pt x="119403" y="62229"/>
                </a:moveTo>
                <a:lnTo>
                  <a:pt x="78062" y="62229"/>
                </a:lnTo>
                <a:lnTo>
                  <a:pt x="78970" y="64769"/>
                </a:lnTo>
                <a:lnTo>
                  <a:pt x="83156" y="72389"/>
                </a:lnTo>
                <a:lnTo>
                  <a:pt x="87284" y="74929"/>
                </a:lnTo>
                <a:lnTo>
                  <a:pt x="90604" y="74929"/>
                </a:lnTo>
                <a:lnTo>
                  <a:pt x="101054" y="85089"/>
                </a:lnTo>
                <a:lnTo>
                  <a:pt x="102971" y="86359"/>
                </a:lnTo>
                <a:lnTo>
                  <a:pt x="105559" y="90169"/>
                </a:lnTo>
                <a:lnTo>
                  <a:pt x="107801" y="91439"/>
                </a:lnTo>
                <a:lnTo>
                  <a:pt x="108776" y="92709"/>
                </a:lnTo>
                <a:lnTo>
                  <a:pt x="110546" y="95249"/>
                </a:lnTo>
                <a:lnTo>
                  <a:pt x="114181" y="101599"/>
                </a:lnTo>
                <a:lnTo>
                  <a:pt x="115377" y="102869"/>
                </a:lnTo>
                <a:lnTo>
                  <a:pt x="118885" y="105409"/>
                </a:lnTo>
                <a:lnTo>
                  <a:pt x="122133" y="106679"/>
                </a:lnTo>
                <a:lnTo>
                  <a:pt x="125906" y="105409"/>
                </a:lnTo>
                <a:lnTo>
                  <a:pt x="127868" y="102869"/>
                </a:lnTo>
                <a:lnTo>
                  <a:pt x="130041" y="101599"/>
                </a:lnTo>
                <a:lnTo>
                  <a:pt x="130990" y="100329"/>
                </a:lnTo>
                <a:lnTo>
                  <a:pt x="131241" y="99059"/>
                </a:lnTo>
                <a:lnTo>
                  <a:pt x="131247" y="97789"/>
                </a:lnTo>
                <a:lnTo>
                  <a:pt x="131104" y="97789"/>
                </a:lnTo>
                <a:lnTo>
                  <a:pt x="130207" y="96519"/>
                </a:lnTo>
                <a:lnTo>
                  <a:pt x="123287" y="91439"/>
                </a:lnTo>
                <a:lnTo>
                  <a:pt x="120634" y="87629"/>
                </a:lnTo>
                <a:lnTo>
                  <a:pt x="116909" y="83819"/>
                </a:lnTo>
                <a:lnTo>
                  <a:pt x="115353" y="78739"/>
                </a:lnTo>
                <a:lnTo>
                  <a:pt x="115075" y="77469"/>
                </a:lnTo>
                <a:lnTo>
                  <a:pt x="115047" y="74929"/>
                </a:lnTo>
                <a:lnTo>
                  <a:pt x="115308" y="72389"/>
                </a:lnTo>
                <a:lnTo>
                  <a:pt x="116673" y="71119"/>
                </a:lnTo>
                <a:lnTo>
                  <a:pt x="118278" y="69849"/>
                </a:lnTo>
                <a:lnTo>
                  <a:pt x="118577" y="69849"/>
                </a:lnTo>
                <a:lnTo>
                  <a:pt x="117754" y="67309"/>
                </a:lnTo>
                <a:lnTo>
                  <a:pt x="117836" y="66039"/>
                </a:lnTo>
                <a:lnTo>
                  <a:pt x="119147" y="64769"/>
                </a:lnTo>
                <a:lnTo>
                  <a:pt x="119419" y="63499"/>
                </a:lnTo>
                <a:lnTo>
                  <a:pt x="119403" y="62229"/>
                </a:lnTo>
                <a:close/>
              </a:path>
              <a:path w="146684" h="308610">
                <a:moveTo>
                  <a:pt x="1670" y="62229"/>
                </a:moveTo>
                <a:lnTo>
                  <a:pt x="263" y="62229"/>
                </a:lnTo>
                <a:lnTo>
                  <a:pt x="1254" y="63499"/>
                </a:lnTo>
                <a:lnTo>
                  <a:pt x="4524" y="66039"/>
                </a:lnTo>
                <a:lnTo>
                  <a:pt x="10338" y="69849"/>
                </a:lnTo>
                <a:lnTo>
                  <a:pt x="13813" y="71119"/>
                </a:lnTo>
                <a:lnTo>
                  <a:pt x="15968" y="72389"/>
                </a:lnTo>
                <a:lnTo>
                  <a:pt x="16329" y="72389"/>
                </a:lnTo>
                <a:lnTo>
                  <a:pt x="17769" y="73659"/>
                </a:lnTo>
                <a:lnTo>
                  <a:pt x="18026" y="74929"/>
                </a:lnTo>
                <a:lnTo>
                  <a:pt x="17907" y="77469"/>
                </a:lnTo>
                <a:lnTo>
                  <a:pt x="17024" y="78739"/>
                </a:lnTo>
                <a:lnTo>
                  <a:pt x="15858" y="78739"/>
                </a:lnTo>
                <a:lnTo>
                  <a:pt x="11206" y="82549"/>
                </a:lnTo>
                <a:lnTo>
                  <a:pt x="2979" y="85089"/>
                </a:lnTo>
                <a:lnTo>
                  <a:pt x="12714" y="85089"/>
                </a:lnTo>
                <a:lnTo>
                  <a:pt x="20287" y="86359"/>
                </a:lnTo>
                <a:lnTo>
                  <a:pt x="20798" y="91439"/>
                </a:lnTo>
                <a:lnTo>
                  <a:pt x="20941" y="95249"/>
                </a:lnTo>
                <a:lnTo>
                  <a:pt x="19184" y="96519"/>
                </a:lnTo>
                <a:lnTo>
                  <a:pt x="17972" y="97789"/>
                </a:lnTo>
                <a:lnTo>
                  <a:pt x="13553" y="101599"/>
                </a:lnTo>
                <a:lnTo>
                  <a:pt x="6162" y="105409"/>
                </a:lnTo>
                <a:lnTo>
                  <a:pt x="14786" y="105409"/>
                </a:lnTo>
                <a:lnTo>
                  <a:pt x="17465" y="104139"/>
                </a:lnTo>
                <a:lnTo>
                  <a:pt x="94212" y="104139"/>
                </a:lnTo>
                <a:lnTo>
                  <a:pt x="89688" y="91439"/>
                </a:lnTo>
                <a:lnTo>
                  <a:pt x="89013" y="90169"/>
                </a:lnTo>
                <a:lnTo>
                  <a:pt x="87128" y="83819"/>
                </a:lnTo>
                <a:lnTo>
                  <a:pt x="81291" y="73659"/>
                </a:lnTo>
                <a:lnTo>
                  <a:pt x="77897" y="66039"/>
                </a:lnTo>
                <a:lnTo>
                  <a:pt x="18584" y="66039"/>
                </a:lnTo>
                <a:lnTo>
                  <a:pt x="7615" y="64769"/>
                </a:lnTo>
                <a:lnTo>
                  <a:pt x="3945" y="63499"/>
                </a:lnTo>
                <a:lnTo>
                  <a:pt x="1670" y="62229"/>
                </a:lnTo>
                <a:close/>
              </a:path>
              <a:path w="146684" h="308610">
                <a:moveTo>
                  <a:pt x="5026" y="38099"/>
                </a:moveTo>
                <a:lnTo>
                  <a:pt x="4682" y="38099"/>
                </a:lnTo>
                <a:lnTo>
                  <a:pt x="4343" y="39369"/>
                </a:lnTo>
                <a:lnTo>
                  <a:pt x="5201" y="39369"/>
                </a:lnTo>
                <a:lnTo>
                  <a:pt x="6226" y="40639"/>
                </a:lnTo>
                <a:lnTo>
                  <a:pt x="7779" y="41909"/>
                </a:lnTo>
                <a:lnTo>
                  <a:pt x="11897" y="43179"/>
                </a:lnTo>
                <a:lnTo>
                  <a:pt x="19412" y="49529"/>
                </a:lnTo>
                <a:lnTo>
                  <a:pt x="22500" y="60959"/>
                </a:lnTo>
                <a:lnTo>
                  <a:pt x="22148" y="62229"/>
                </a:lnTo>
                <a:lnTo>
                  <a:pt x="20267" y="63499"/>
                </a:lnTo>
                <a:lnTo>
                  <a:pt x="18584" y="66039"/>
                </a:lnTo>
                <a:lnTo>
                  <a:pt x="77897" y="66039"/>
                </a:lnTo>
                <a:lnTo>
                  <a:pt x="76766" y="63499"/>
                </a:lnTo>
                <a:lnTo>
                  <a:pt x="77669" y="62229"/>
                </a:lnTo>
                <a:lnTo>
                  <a:pt x="119403" y="62229"/>
                </a:lnTo>
                <a:lnTo>
                  <a:pt x="119048" y="59689"/>
                </a:lnTo>
                <a:lnTo>
                  <a:pt x="119126" y="58419"/>
                </a:lnTo>
                <a:lnTo>
                  <a:pt x="119885" y="57149"/>
                </a:lnTo>
                <a:lnTo>
                  <a:pt x="120751" y="54609"/>
                </a:lnTo>
                <a:lnTo>
                  <a:pt x="122121" y="50799"/>
                </a:lnTo>
                <a:lnTo>
                  <a:pt x="124161" y="48259"/>
                </a:lnTo>
                <a:lnTo>
                  <a:pt x="22521" y="48259"/>
                </a:lnTo>
                <a:lnTo>
                  <a:pt x="8271" y="40639"/>
                </a:lnTo>
                <a:lnTo>
                  <a:pt x="5303" y="39369"/>
                </a:lnTo>
                <a:lnTo>
                  <a:pt x="5026" y="38099"/>
                </a:lnTo>
                <a:close/>
              </a:path>
              <a:path w="146684" h="308610">
                <a:moveTo>
                  <a:pt x="40088" y="10159"/>
                </a:moveTo>
                <a:lnTo>
                  <a:pt x="35773" y="10159"/>
                </a:lnTo>
                <a:lnTo>
                  <a:pt x="44862" y="12699"/>
                </a:lnTo>
                <a:lnTo>
                  <a:pt x="49749" y="19049"/>
                </a:lnTo>
                <a:lnTo>
                  <a:pt x="50150" y="25399"/>
                </a:lnTo>
                <a:lnTo>
                  <a:pt x="50258" y="29209"/>
                </a:lnTo>
                <a:lnTo>
                  <a:pt x="49312" y="30479"/>
                </a:lnTo>
                <a:lnTo>
                  <a:pt x="45656" y="34289"/>
                </a:lnTo>
                <a:lnTo>
                  <a:pt x="35681" y="34289"/>
                </a:lnTo>
                <a:lnTo>
                  <a:pt x="34116" y="40639"/>
                </a:lnTo>
                <a:lnTo>
                  <a:pt x="33009" y="43179"/>
                </a:lnTo>
                <a:lnTo>
                  <a:pt x="31213" y="45719"/>
                </a:lnTo>
                <a:lnTo>
                  <a:pt x="22521" y="48259"/>
                </a:lnTo>
                <a:lnTo>
                  <a:pt x="124161" y="48259"/>
                </a:lnTo>
                <a:lnTo>
                  <a:pt x="125181" y="46989"/>
                </a:lnTo>
                <a:lnTo>
                  <a:pt x="114316" y="46989"/>
                </a:lnTo>
                <a:lnTo>
                  <a:pt x="117633" y="44449"/>
                </a:lnTo>
                <a:lnTo>
                  <a:pt x="120969" y="43179"/>
                </a:lnTo>
                <a:lnTo>
                  <a:pt x="125997" y="40639"/>
                </a:lnTo>
                <a:lnTo>
                  <a:pt x="112074" y="40639"/>
                </a:lnTo>
                <a:lnTo>
                  <a:pt x="109330" y="39369"/>
                </a:lnTo>
                <a:lnTo>
                  <a:pt x="107407" y="33019"/>
                </a:lnTo>
                <a:lnTo>
                  <a:pt x="107609" y="31749"/>
                </a:lnTo>
                <a:lnTo>
                  <a:pt x="108020" y="31749"/>
                </a:lnTo>
                <a:lnTo>
                  <a:pt x="109036" y="29209"/>
                </a:lnTo>
                <a:lnTo>
                  <a:pt x="110345" y="27939"/>
                </a:lnTo>
                <a:lnTo>
                  <a:pt x="109325" y="27939"/>
                </a:lnTo>
                <a:lnTo>
                  <a:pt x="109795" y="26669"/>
                </a:lnTo>
                <a:lnTo>
                  <a:pt x="62074" y="26669"/>
                </a:lnTo>
                <a:lnTo>
                  <a:pt x="58627" y="25399"/>
                </a:lnTo>
                <a:lnTo>
                  <a:pt x="54369" y="24129"/>
                </a:lnTo>
                <a:lnTo>
                  <a:pt x="48266" y="15239"/>
                </a:lnTo>
                <a:lnTo>
                  <a:pt x="46246" y="13969"/>
                </a:lnTo>
                <a:lnTo>
                  <a:pt x="44481" y="11429"/>
                </a:lnTo>
                <a:lnTo>
                  <a:pt x="40088" y="10159"/>
                </a:lnTo>
                <a:close/>
              </a:path>
              <a:path w="146684" h="308610">
                <a:moveTo>
                  <a:pt x="132981" y="40639"/>
                </a:moveTo>
                <a:lnTo>
                  <a:pt x="119836" y="45719"/>
                </a:lnTo>
                <a:lnTo>
                  <a:pt x="116191" y="46989"/>
                </a:lnTo>
                <a:lnTo>
                  <a:pt x="125181" y="46989"/>
                </a:lnTo>
                <a:lnTo>
                  <a:pt x="126202" y="45719"/>
                </a:lnTo>
                <a:lnTo>
                  <a:pt x="134274" y="44449"/>
                </a:lnTo>
                <a:lnTo>
                  <a:pt x="139016" y="43179"/>
                </a:lnTo>
                <a:lnTo>
                  <a:pt x="143992" y="43179"/>
                </a:lnTo>
                <a:lnTo>
                  <a:pt x="141299" y="41909"/>
                </a:lnTo>
                <a:lnTo>
                  <a:pt x="132981" y="40639"/>
                </a:lnTo>
                <a:close/>
              </a:path>
              <a:path w="146684" h="308610">
                <a:moveTo>
                  <a:pt x="143992" y="43179"/>
                </a:moveTo>
                <a:lnTo>
                  <a:pt x="143584" y="43179"/>
                </a:lnTo>
                <a:lnTo>
                  <a:pt x="146685" y="44449"/>
                </a:lnTo>
                <a:lnTo>
                  <a:pt x="143992" y="43179"/>
                </a:lnTo>
                <a:close/>
              </a:path>
              <a:path w="146684" h="308610">
                <a:moveTo>
                  <a:pt x="123870" y="39369"/>
                </a:moveTo>
                <a:lnTo>
                  <a:pt x="118794" y="40639"/>
                </a:lnTo>
                <a:lnTo>
                  <a:pt x="128524" y="40639"/>
                </a:lnTo>
                <a:lnTo>
                  <a:pt x="123870" y="39369"/>
                </a:lnTo>
                <a:close/>
              </a:path>
              <a:path w="146684" h="308610">
                <a:moveTo>
                  <a:pt x="31837" y="31337"/>
                </a:moveTo>
                <a:lnTo>
                  <a:pt x="35313" y="34289"/>
                </a:lnTo>
                <a:lnTo>
                  <a:pt x="35681" y="34289"/>
                </a:lnTo>
                <a:lnTo>
                  <a:pt x="31837" y="31337"/>
                </a:lnTo>
                <a:close/>
              </a:path>
              <a:path w="146684" h="308610">
                <a:moveTo>
                  <a:pt x="21858" y="22859"/>
                </a:moveTo>
                <a:lnTo>
                  <a:pt x="21235" y="22859"/>
                </a:lnTo>
                <a:lnTo>
                  <a:pt x="22613" y="24129"/>
                </a:lnTo>
                <a:lnTo>
                  <a:pt x="24405" y="25399"/>
                </a:lnTo>
                <a:lnTo>
                  <a:pt x="25761" y="26669"/>
                </a:lnTo>
                <a:lnTo>
                  <a:pt x="31837" y="31337"/>
                </a:lnTo>
                <a:lnTo>
                  <a:pt x="21858" y="22859"/>
                </a:lnTo>
                <a:close/>
              </a:path>
              <a:path w="146684" h="308610">
                <a:moveTo>
                  <a:pt x="111545" y="26775"/>
                </a:moveTo>
                <a:lnTo>
                  <a:pt x="109325" y="27939"/>
                </a:lnTo>
                <a:lnTo>
                  <a:pt x="110345" y="27939"/>
                </a:lnTo>
                <a:lnTo>
                  <a:pt x="111545" y="26775"/>
                </a:lnTo>
                <a:close/>
              </a:path>
              <a:path w="146684" h="308610">
                <a:moveTo>
                  <a:pt x="111842" y="26563"/>
                </a:moveTo>
                <a:lnTo>
                  <a:pt x="111654" y="26669"/>
                </a:lnTo>
                <a:lnTo>
                  <a:pt x="111842" y="26563"/>
                </a:lnTo>
                <a:close/>
              </a:path>
              <a:path w="146684" h="308610">
                <a:moveTo>
                  <a:pt x="70422" y="0"/>
                </a:moveTo>
                <a:lnTo>
                  <a:pt x="69864" y="0"/>
                </a:lnTo>
                <a:lnTo>
                  <a:pt x="69094" y="2539"/>
                </a:lnTo>
                <a:lnTo>
                  <a:pt x="68319" y="7619"/>
                </a:lnTo>
                <a:lnTo>
                  <a:pt x="68457" y="21589"/>
                </a:lnTo>
                <a:lnTo>
                  <a:pt x="64778" y="26669"/>
                </a:lnTo>
                <a:lnTo>
                  <a:pt x="109795" y="26669"/>
                </a:lnTo>
                <a:lnTo>
                  <a:pt x="110266" y="25399"/>
                </a:lnTo>
                <a:lnTo>
                  <a:pt x="102216" y="25399"/>
                </a:lnTo>
                <a:lnTo>
                  <a:pt x="99787" y="24129"/>
                </a:lnTo>
                <a:lnTo>
                  <a:pt x="98112" y="24129"/>
                </a:lnTo>
                <a:lnTo>
                  <a:pt x="96595" y="21589"/>
                </a:lnTo>
                <a:lnTo>
                  <a:pt x="79034" y="21589"/>
                </a:lnTo>
                <a:lnTo>
                  <a:pt x="74604" y="19049"/>
                </a:lnTo>
                <a:lnTo>
                  <a:pt x="70320" y="16509"/>
                </a:lnTo>
                <a:lnTo>
                  <a:pt x="68866" y="10159"/>
                </a:lnTo>
                <a:lnTo>
                  <a:pt x="70275" y="1269"/>
                </a:lnTo>
                <a:lnTo>
                  <a:pt x="70422" y="0"/>
                </a:lnTo>
                <a:close/>
              </a:path>
              <a:path w="146684" h="308610">
                <a:moveTo>
                  <a:pt x="113895" y="25399"/>
                </a:moveTo>
                <a:lnTo>
                  <a:pt x="112884" y="25399"/>
                </a:lnTo>
                <a:lnTo>
                  <a:pt x="111842" y="26563"/>
                </a:lnTo>
                <a:lnTo>
                  <a:pt x="113895" y="25399"/>
                </a:lnTo>
                <a:close/>
              </a:path>
              <a:path w="146684" h="308610">
                <a:moveTo>
                  <a:pt x="108781" y="12699"/>
                </a:moveTo>
                <a:lnTo>
                  <a:pt x="109185" y="13969"/>
                </a:lnTo>
                <a:lnTo>
                  <a:pt x="109420" y="15239"/>
                </a:lnTo>
                <a:lnTo>
                  <a:pt x="109448" y="19049"/>
                </a:lnTo>
                <a:lnTo>
                  <a:pt x="108861" y="21589"/>
                </a:lnTo>
                <a:lnTo>
                  <a:pt x="106212" y="25399"/>
                </a:lnTo>
                <a:lnTo>
                  <a:pt x="110266" y="25399"/>
                </a:lnTo>
                <a:lnTo>
                  <a:pt x="110509" y="22859"/>
                </a:lnTo>
                <a:lnTo>
                  <a:pt x="110681" y="21589"/>
                </a:lnTo>
                <a:lnTo>
                  <a:pt x="110714" y="16509"/>
                </a:lnTo>
                <a:lnTo>
                  <a:pt x="109237" y="13969"/>
                </a:lnTo>
                <a:lnTo>
                  <a:pt x="108781" y="12699"/>
                </a:lnTo>
                <a:close/>
              </a:path>
              <a:path w="146684" h="308610">
                <a:moveTo>
                  <a:pt x="86084" y="3809"/>
                </a:moveTo>
                <a:lnTo>
                  <a:pt x="85478" y="3809"/>
                </a:lnTo>
                <a:lnTo>
                  <a:pt x="88155" y="7619"/>
                </a:lnTo>
                <a:lnTo>
                  <a:pt x="91236" y="13969"/>
                </a:lnTo>
                <a:lnTo>
                  <a:pt x="88593" y="17779"/>
                </a:lnTo>
                <a:lnTo>
                  <a:pt x="86969" y="20319"/>
                </a:lnTo>
                <a:lnTo>
                  <a:pt x="84614" y="21589"/>
                </a:lnTo>
                <a:lnTo>
                  <a:pt x="96595" y="21589"/>
                </a:lnTo>
                <a:lnTo>
                  <a:pt x="95837" y="20319"/>
                </a:lnTo>
                <a:lnTo>
                  <a:pt x="95402" y="19049"/>
                </a:lnTo>
                <a:lnTo>
                  <a:pt x="95380" y="16509"/>
                </a:lnTo>
                <a:lnTo>
                  <a:pt x="93748" y="16509"/>
                </a:lnTo>
                <a:lnTo>
                  <a:pt x="93152" y="15239"/>
                </a:lnTo>
                <a:lnTo>
                  <a:pt x="90487" y="6349"/>
                </a:lnTo>
                <a:lnTo>
                  <a:pt x="86084" y="3809"/>
                </a:lnTo>
                <a:close/>
              </a:path>
              <a:path w="146684" h="308610">
                <a:moveTo>
                  <a:pt x="97214" y="10197"/>
                </a:moveTo>
                <a:lnTo>
                  <a:pt x="95619" y="11429"/>
                </a:lnTo>
                <a:lnTo>
                  <a:pt x="94646" y="13969"/>
                </a:lnTo>
                <a:lnTo>
                  <a:pt x="93748" y="16509"/>
                </a:lnTo>
                <a:lnTo>
                  <a:pt x="95380" y="16509"/>
                </a:lnTo>
                <a:lnTo>
                  <a:pt x="95358" y="13969"/>
                </a:lnTo>
                <a:lnTo>
                  <a:pt x="97214" y="10197"/>
                </a:lnTo>
                <a:close/>
              </a:path>
              <a:path w="146684" h="308610">
                <a:moveTo>
                  <a:pt x="98493" y="8889"/>
                </a:moveTo>
                <a:lnTo>
                  <a:pt x="97233" y="10159"/>
                </a:lnTo>
                <a:lnTo>
                  <a:pt x="98493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992419" y="5506396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3336" y="0"/>
                </a:moveTo>
                <a:lnTo>
                  <a:pt x="1376" y="389"/>
                </a:lnTo>
                <a:lnTo>
                  <a:pt x="690" y="1731"/>
                </a:lnTo>
                <a:lnTo>
                  <a:pt x="0" y="3073"/>
                </a:lnTo>
                <a:lnTo>
                  <a:pt x="840" y="4859"/>
                </a:lnTo>
                <a:lnTo>
                  <a:pt x="4290" y="6584"/>
                </a:lnTo>
                <a:lnTo>
                  <a:pt x="6249" y="6196"/>
                </a:lnTo>
                <a:lnTo>
                  <a:pt x="7628" y="3512"/>
                </a:lnTo>
                <a:lnTo>
                  <a:pt x="6785" y="1725"/>
                </a:lnTo>
                <a:lnTo>
                  <a:pt x="3336" y="0"/>
                </a:lnTo>
                <a:close/>
              </a:path>
            </a:pathLst>
          </a:custGeom>
          <a:solidFill>
            <a:srgbClr val="009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995302" y="55081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928" y="0"/>
                </a:moveTo>
                <a:lnTo>
                  <a:pt x="78" y="660"/>
                </a:lnTo>
                <a:lnTo>
                  <a:pt x="40" y="1520"/>
                </a:lnTo>
                <a:lnTo>
                  <a:pt x="0" y="2376"/>
                </a:lnTo>
                <a:lnTo>
                  <a:pt x="784" y="3112"/>
                </a:lnTo>
                <a:lnTo>
                  <a:pt x="2802" y="3202"/>
                </a:lnTo>
                <a:lnTo>
                  <a:pt x="3652" y="2541"/>
                </a:lnTo>
                <a:lnTo>
                  <a:pt x="3731" y="826"/>
                </a:lnTo>
                <a:lnTo>
                  <a:pt x="2946" y="91"/>
                </a:lnTo>
                <a:lnTo>
                  <a:pt x="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50900"/>
            <a:ext cx="10387584" cy="5839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5197" y="1562193"/>
            <a:ext cx="207073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9223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207" y="1943594"/>
            <a:ext cx="4771390" cy="174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50900"/>
            <a:ext cx="10387584" cy="5839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531" y="1853266"/>
            <a:ext cx="36417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FFFFFF"/>
                </a:solidFill>
              </a:rPr>
              <a:t>Marque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Valeurs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Parc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Naturel Régional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31971" y="2832159"/>
            <a:ext cx="5219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Les</a:t>
            </a: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 métiers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de l’élagage</a:t>
            </a:r>
            <a:r>
              <a:rPr sz="17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22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14 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juin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 2022</a:t>
            </a:r>
            <a:r>
              <a:rPr sz="17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Webinaire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632297"/>
            <a:ext cx="42157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Sollicitations</a:t>
            </a:r>
            <a:r>
              <a:rPr spc="40" dirty="0"/>
              <a:t> </a:t>
            </a:r>
            <a:r>
              <a:rPr dirty="0"/>
              <a:t>des</a:t>
            </a:r>
            <a:r>
              <a:rPr spc="55" dirty="0"/>
              <a:t> </a:t>
            </a:r>
            <a:r>
              <a:rPr spc="-10" dirty="0"/>
              <a:t>collectivités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672" y="3030279"/>
            <a:ext cx="9523730" cy="1323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Juillet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2019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extrait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du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CR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commission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valorisation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économique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65" dirty="0">
                <a:solidFill>
                  <a:srgbClr val="404040"/>
                </a:solidFill>
                <a:latin typeface="Tahoma"/>
                <a:cs typeface="Tahoma"/>
              </a:rPr>
              <a:t>«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Sur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proposition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d’un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professionnel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du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secteur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et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par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le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biais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du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technicien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du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Parc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travaillant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sur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trame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verte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et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bleue,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l’opportunité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lancer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marque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Valeurs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Parc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pour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profession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d’élagueurs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retient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l’intérêt</a:t>
            </a:r>
            <a:r>
              <a:rPr sz="17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des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membres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la commission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présents qui</a:t>
            </a:r>
            <a:r>
              <a:rPr sz="17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valident la mise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place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d’un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groupe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travail</a:t>
            </a:r>
            <a:r>
              <a:rPr sz="17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sur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le 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sujet.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»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2970" y="5406480"/>
            <a:ext cx="968375" cy="1286510"/>
          </a:xfrm>
          <a:custGeom>
            <a:avLst/>
            <a:gdLst/>
            <a:ahLst/>
            <a:cxnLst/>
            <a:rect l="l" t="t" r="r" b="b"/>
            <a:pathLst>
              <a:path w="968375" h="1286509">
                <a:moveTo>
                  <a:pt x="968028" y="0"/>
                </a:moveTo>
                <a:lnTo>
                  <a:pt x="0" y="0"/>
                </a:lnTo>
                <a:lnTo>
                  <a:pt x="0" y="1286419"/>
                </a:lnTo>
                <a:lnTo>
                  <a:pt x="968028" y="1286419"/>
                </a:lnTo>
                <a:lnTo>
                  <a:pt x="968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197" y="1632297"/>
            <a:ext cx="42157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Sollicitations</a:t>
            </a:r>
            <a:r>
              <a:rPr spc="40" dirty="0"/>
              <a:t> </a:t>
            </a:r>
            <a:r>
              <a:rPr dirty="0"/>
              <a:t>des</a:t>
            </a:r>
            <a:r>
              <a:rPr spc="55" dirty="0"/>
              <a:t> </a:t>
            </a:r>
            <a:r>
              <a:rPr spc="-10" dirty="0"/>
              <a:t>collectivités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672" y="2356671"/>
            <a:ext cx="9734550" cy="386587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5"/>
              </a:spcBef>
            </a:pPr>
            <a:r>
              <a:rPr sz="1700" spc="50" dirty="0">
                <a:solidFill>
                  <a:srgbClr val="404040"/>
                </a:solidFill>
                <a:latin typeface="Tahoma"/>
                <a:cs typeface="Tahoma"/>
              </a:rPr>
              <a:t>Octobre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2020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questionnaire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été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envoyé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à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toutes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les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communes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Parc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afin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connaître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leurs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besoins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d’accompagnement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sur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le</a:t>
            </a:r>
            <a:r>
              <a:rPr sz="1700" spc="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sujet.</a:t>
            </a:r>
            <a:endParaRPr sz="1700">
              <a:latin typeface="Tahoma"/>
              <a:cs typeface="Tahoma"/>
            </a:endParaRPr>
          </a:p>
          <a:p>
            <a:pPr marL="304800">
              <a:lnSpc>
                <a:spcPct val="100000"/>
              </a:lnSpc>
              <a:spcBef>
                <a:spcPts val="745"/>
              </a:spcBef>
            </a:pPr>
            <a:r>
              <a:rPr sz="1700" dirty="0">
                <a:solidFill>
                  <a:srgbClr val="404040"/>
                </a:solidFill>
                <a:latin typeface="Verdana"/>
                <a:cs typeface="Verdana"/>
              </a:rPr>
              <a:t>Ø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27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communes</a:t>
            </a:r>
            <a:r>
              <a:rPr sz="17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ont</a:t>
            </a:r>
            <a:r>
              <a:rPr sz="17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répondu</a:t>
            </a:r>
            <a:endParaRPr sz="1700">
              <a:latin typeface="Tahoma"/>
              <a:cs typeface="Tahoma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proposition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cycles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formations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sur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sujet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est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plébiscitée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1700">
              <a:latin typeface="Tahoma"/>
              <a:cs typeface="Tahoma"/>
            </a:endParaRPr>
          </a:p>
          <a:p>
            <a:pPr marL="694055" marR="80010" indent="-292735">
              <a:lnSpc>
                <a:spcPts val="1989"/>
              </a:lnSpc>
              <a:spcBef>
                <a:spcPts val="969"/>
              </a:spcBef>
              <a:buChar char="-"/>
              <a:tabLst>
                <a:tab pos="694055" algn="l"/>
                <a:tab pos="694690" algn="l"/>
              </a:tabLst>
            </a:pP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Formation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théorique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14" dirty="0">
                <a:solidFill>
                  <a:srgbClr val="404040"/>
                </a:solidFill>
                <a:latin typeface="Tahoma"/>
                <a:cs typeface="Tahoma"/>
              </a:rPr>
              <a:t>(1jr)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Formation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technique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d'approfondissement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perfectionnement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(2- 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3jrs)</a:t>
            </a:r>
            <a:r>
              <a:rPr sz="17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Formation</a:t>
            </a:r>
            <a:r>
              <a:rPr sz="17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technique</a:t>
            </a:r>
            <a:r>
              <a:rPr sz="17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courte</a:t>
            </a:r>
            <a:r>
              <a:rPr sz="1700" spc="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(1jr)</a:t>
            </a:r>
            <a:endParaRPr sz="1700">
              <a:latin typeface="Tahoma"/>
              <a:cs typeface="Tahoma"/>
            </a:endParaRPr>
          </a:p>
          <a:p>
            <a:pPr marL="401955" marR="381000">
              <a:lnSpc>
                <a:spcPts val="1989"/>
              </a:lnSpc>
              <a:spcBef>
                <a:spcPts val="920"/>
              </a:spcBef>
            </a:pP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7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majorité</a:t>
            </a:r>
            <a:r>
              <a:rPr sz="17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communes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répondantes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ont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été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confrontés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à</a:t>
            </a:r>
            <a:r>
              <a:rPr sz="17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retour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négatifs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sur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04040"/>
                </a:solidFill>
                <a:latin typeface="Trebuchet MS"/>
                <a:cs typeface="Trebuchet MS"/>
              </a:rPr>
              <a:t>des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élagages</a:t>
            </a:r>
            <a:r>
              <a:rPr sz="17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réalisés</a:t>
            </a:r>
            <a:r>
              <a:rPr sz="17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17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700" b="1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passé</a:t>
            </a:r>
            <a:r>
              <a:rPr sz="1700" b="1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1700">
              <a:latin typeface="Tahoma"/>
              <a:cs typeface="Tahoma"/>
            </a:endParaRPr>
          </a:p>
          <a:p>
            <a:pPr marL="533400" indent="-132080">
              <a:lnSpc>
                <a:spcPct val="100000"/>
              </a:lnSpc>
              <a:spcBef>
                <a:spcPts val="805"/>
              </a:spcBef>
              <a:buChar char="-"/>
              <a:tabLst>
                <a:tab pos="534035" algn="l"/>
              </a:tabLst>
            </a:pP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Oui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15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réponses</a:t>
            </a:r>
            <a:endParaRPr sz="1700">
              <a:latin typeface="Tahoma"/>
              <a:cs typeface="Tahoma"/>
            </a:endParaRPr>
          </a:p>
          <a:p>
            <a:pPr marL="533400" indent="-132080">
              <a:lnSpc>
                <a:spcPct val="100000"/>
              </a:lnSpc>
              <a:spcBef>
                <a:spcPts val="770"/>
              </a:spcBef>
              <a:buChar char="-"/>
              <a:tabLst>
                <a:tab pos="534035" algn="l"/>
              </a:tabLst>
            </a:pP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Non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13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réponses</a:t>
            </a:r>
            <a:endParaRPr sz="1700">
              <a:latin typeface="Tahoma"/>
              <a:cs typeface="Tahoma"/>
            </a:endParaRPr>
          </a:p>
          <a:p>
            <a:pPr marL="487680" marR="155575" indent="-182880">
              <a:lnSpc>
                <a:spcPts val="1989"/>
              </a:lnSpc>
              <a:spcBef>
                <a:spcPts val="969"/>
              </a:spcBef>
            </a:pPr>
            <a:r>
              <a:rPr sz="1700" spc="110" dirty="0">
                <a:solidFill>
                  <a:srgbClr val="404040"/>
                </a:solidFill>
                <a:latin typeface="Verdana"/>
                <a:cs typeface="Verdana"/>
              </a:rPr>
              <a:t>Ø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l’exception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deux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04040"/>
                </a:solidFill>
                <a:latin typeface="Tahoma"/>
                <a:cs typeface="Tahoma"/>
              </a:rPr>
              <a:t>réponses,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l’ensemble</a:t>
            </a:r>
            <a:r>
              <a:rPr sz="17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ceux</a:t>
            </a:r>
            <a:r>
              <a:rPr sz="17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qui</a:t>
            </a:r>
            <a:r>
              <a:rPr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ont</a:t>
            </a:r>
            <a:r>
              <a:rPr sz="17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répondu</a:t>
            </a:r>
            <a:r>
              <a:rPr sz="17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au</a:t>
            </a:r>
            <a:r>
              <a:rPr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questionnaire</a:t>
            </a:r>
            <a:r>
              <a:rPr sz="17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sont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pour</a:t>
            </a:r>
            <a:r>
              <a:rPr sz="17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rebuchet MS"/>
                <a:cs typeface="Trebuchet MS"/>
              </a:rPr>
              <a:t>l’utilisation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d’un</a:t>
            </a:r>
            <a:r>
              <a:rPr sz="17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label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qualité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7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choix</a:t>
            </a:r>
            <a:r>
              <a:rPr sz="17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prestataires.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Arbres</a:t>
            </a:r>
            <a:r>
              <a:rPr spc="35" dirty="0"/>
              <a:t> </a:t>
            </a:r>
            <a:r>
              <a:rPr spc="-10" dirty="0"/>
              <a:t>têtards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96" y="3072892"/>
            <a:ext cx="5428488" cy="36179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1105"/>
              </a:spcBef>
              <a:buChar char="-"/>
              <a:tabLst>
                <a:tab pos="231775" algn="l"/>
                <a:tab pos="232410" algn="l"/>
              </a:tabLst>
            </a:pPr>
            <a:r>
              <a:rPr dirty="0"/>
              <a:t>Ecosystème</a:t>
            </a:r>
            <a:r>
              <a:rPr spc="70" dirty="0"/>
              <a:t> </a:t>
            </a:r>
            <a:r>
              <a:rPr dirty="0"/>
              <a:t>à</a:t>
            </a:r>
            <a:r>
              <a:rPr spc="75" dirty="0"/>
              <a:t> </a:t>
            </a:r>
            <a:r>
              <a:rPr dirty="0"/>
              <a:t>part</a:t>
            </a:r>
            <a:r>
              <a:rPr spc="60" dirty="0"/>
              <a:t> </a:t>
            </a:r>
            <a:r>
              <a:rPr spc="-10" dirty="0"/>
              <a:t>entière</a:t>
            </a: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Char char="-"/>
              <a:tabLst>
                <a:tab pos="231775" algn="l"/>
                <a:tab pos="232410" algn="l"/>
              </a:tabLst>
            </a:pPr>
            <a:r>
              <a:rPr dirty="0"/>
              <a:t>Patrimoine</a:t>
            </a:r>
            <a:r>
              <a:rPr spc="-80" dirty="0"/>
              <a:t> </a:t>
            </a:r>
            <a:r>
              <a:rPr spc="-30" dirty="0"/>
              <a:t>vieillissant</a:t>
            </a:r>
            <a:r>
              <a:rPr spc="-80" dirty="0"/>
              <a:t> </a:t>
            </a:r>
            <a:r>
              <a:rPr dirty="0"/>
              <a:t>et</a:t>
            </a:r>
            <a:r>
              <a:rPr spc="-85" dirty="0"/>
              <a:t> </a:t>
            </a:r>
            <a:r>
              <a:rPr spc="55" dirty="0"/>
              <a:t>peu</a:t>
            </a:r>
            <a:r>
              <a:rPr spc="-75" dirty="0"/>
              <a:t> </a:t>
            </a:r>
            <a:r>
              <a:rPr spc="-10" dirty="0"/>
              <a:t>renouvelé</a:t>
            </a:r>
          </a:p>
          <a:p>
            <a:pPr marL="231775" indent="-219710">
              <a:lnSpc>
                <a:spcPct val="100000"/>
              </a:lnSpc>
              <a:spcBef>
                <a:spcPts val="890"/>
              </a:spcBef>
              <a:buChar char="-"/>
              <a:tabLst>
                <a:tab pos="231775" algn="l"/>
                <a:tab pos="232410" algn="l"/>
              </a:tabLst>
            </a:pPr>
            <a:r>
              <a:rPr spc="45" dirty="0"/>
              <a:t>Marqueur</a:t>
            </a:r>
            <a:r>
              <a:rPr spc="65" dirty="0"/>
              <a:t> </a:t>
            </a:r>
            <a:r>
              <a:rPr dirty="0"/>
              <a:t>paysager</a:t>
            </a:r>
            <a:r>
              <a:rPr spc="65" dirty="0"/>
              <a:t> </a:t>
            </a:r>
            <a:r>
              <a:rPr dirty="0"/>
              <a:t>et</a:t>
            </a:r>
            <a:r>
              <a:rPr spc="70" dirty="0"/>
              <a:t> </a:t>
            </a:r>
            <a:r>
              <a:rPr spc="-10" dirty="0"/>
              <a:t>patrimonial</a:t>
            </a:r>
          </a:p>
          <a:p>
            <a:pPr marL="231775" indent="-219710">
              <a:lnSpc>
                <a:spcPct val="100000"/>
              </a:lnSpc>
              <a:spcBef>
                <a:spcPts val="1005"/>
              </a:spcBef>
              <a:buChar char="-"/>
              <a:tabLst>
                <a:tab pos="231775" algn="l"/>
                <a:tab pos="232410" algn="l"/>
              </a:tabLst>
            </a:pPr>
            <a:r>
              <a:rPr dirty="0"/>
              <a:t>Patrimoine</a:t>
            </a:r>
            <a:r>
              <a:rPr spc="-114" dirty="0"/>
              <a:t> </a:t>
            </a:r>
            <a:r>
              <a:rPr spc="-10" dirty="0"/>
              <a:t>sensible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2476" y="3377246"/>
            <a:ext cx="1939289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35890" marR="5080" indent="-123825">
              <a:lnSpc>
                <a:spcPts val="2110"/>
              </a:lnSpc>
              <a:spcBef>
                <a:spcPts val="210"/>
              </a:spcBef>
            </a:pPr>
            <a:r>
              <a:rPr sz="1800" b="1" spc="100" dirty="0">
                <a:solidFill>
                  <a:srgbClr val="92232A"/>
                </a:solidFill>
                <a:latin typeface="Trebuchet MS"/>
                <a:cs typeface="Trebuchet MS"/>
              </a:rPr>
              <a:t>MERCI</a:t>
            </a:r>
            <a:r>
              <a:rPr sz="1800" b="1" dirty="0">
                <a:solidFill>
                  <a:srgbClr val="92232A"/>
                </a:solidFill>
                <a:latin typeface="Trebuchet MS"/>
                <a:cs typeface="Trebuchet MS"/>
              </a:rPr>
              <a:t> </a:t>
            </a:r>
            <a:r>
              <a:rPr sz="1800" b="1" spc="135" dirty="0">
                <a:solidFill>
                  <a:srgbClr val="92232A"/>
                </a:solidFill>
                <a:latin typeface="Trebuchet MS"/>
                <a:cs typeface="Trebuchet MS"/>
              </a:rPr>
              <a:t>DE</a:t>
            </a:r>
            <a:r>
              <a:rPr sz="1800" b="1" spc="-5" dirty="0">
                <a:solidFill>
                  <a:srgbClr val="92232A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92232A"/>
                </a:solidFill>
                <a:latin typeface="Trebuchet MS"/>
                <a:cs typeface="Trebuchet MS"/>
              </a:rPr>
              <a:t>VOTRE </a:t>
            </a:r>
            <a:r>
              <a:rPr sz="1800" b="1" spc="-10" dirty="0">
                <a:solidFill>
                  <a:srgbClr val="92232A"/>
                </a:solidFill>
                <a:latin typeface="Trebuchet MS"/>
                <a:cs typeface="Trebuchet MS"/>
              </a:rPr>
              <a:t>PARTICIPATION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29930" y="5351555"/>
            <a:ext cx="1511300" cy="1341755"/>
          </a:xfrm>
          <a:custGeom>
            <a:avLst/>
            <a:gdLst/>
            <a:ahLst/>
            <a:cxnLst/>
            <a:rect l="l" t="t" r="r" b="b"/>
            <a:pathLst>
              <a:path w="1511300" h="1341754">
                <a:moveTo>
                  <a:pt x="0" y="0"/>
                </a:moveTo>
                <a:lnTo>
                  <a:pt x="1511070" y="0"/>
                </a:lnTo>
                <a:lnTo>
                  <a:pt x="1511070" y="1341344"/>
                </a:lnTo>
                <a:lnTo>
                  <a:pt x="0" y="13413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425033"/>
            <a:ext cx="6339205" cy="854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0"/>
              </a:spcBef>
            </a:pP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l’arbre</a:t>
            </a:r>
            <a:r>
              <a:rPr spc="5" dirty="0"/>
              <a:t> </a:t>
            </a:r>
            <a:r>
              <a:rPr dirty="0"/>
              <a:t>sur le</a:t>
            </a:r>
            <a:r>
              <a:rPr spc="5" dirty="0"/>
              <a:t> </a:t>
            </a:r>
            <a:r>
              <a:rPr dirty="0"/>
              <a:t>territoire</a:t>
            </a:r>
            <a:r>
              <a:rPr spc="10" dirty="0"/>
              <a:t> </a:t>
            </a:r>
            <a:r>
              <a:rPr dirty="0"/>
              <a:t>du</a:t>
            </a:r>
            <a:r>
              <a:rPr spc="20" dirty="0"/>
              <a:t> </a:t>
            </a:r>
            <a:r>
              <a:rPr dirty="0"/>
              <a:t>Pnr</a:t>
            </a:r>
            <a:r>
              <a:rPr spc="5" dirty="0"/>
              <a:t> </a:t>
            </a:r>
            <a:r>
              <a:rPr spc="-10" dirty="0"/>
              <a:t>Golfe Morbihan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2012188"/>
            <a:ext cx="10043160" cy="4486910"/>
            <a:chOff x="152400" y="2012188"/>
            <a:chExt cx="10043160" cy="448691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9648" y="2268220"/>
              <a:ext cx="5315711" cy="3986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664" y="2012188"/>
              <a:ext cx="3358896" cy="1767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4095" y="4276852"/>
              <a:ext cx="3331463" cy="2221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2621788"/>
              <a:ext cx="3669791" cy="3279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9848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Enjeux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95" y="2670555"/>
            <a:ext cx="3904488" cy="3075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6740" y="2598914"/>
            <a:ext cx="3711575" cy="21621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110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Climatique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Paysager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Santé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8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Biodiversité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1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trames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naturelles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461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Actions</a:t>
            </a:r>
            <a:r>
              <a:rPr spc="30" dirty="0"/>
              <a:t> </a:t>
            </a:r>
            <a:r>
              <a:rPr dirty="0"/>
              <a:t>en</a:t>
            </a:r>
            <a:r>
              <a:rPr spc="35" dirty="0"/>
              <a:t> </a:t>
            </a:r>
            <a:r>
              <a:rPr dirty="0"/>
              <a:t>cours</a:t>
            </a:r>
            <a:r>
              <a:rPr spc="35" dirty="0"/>
              <a:t> </a:t>
            </a:r>
            <a:r>
              <a:rPr dirty="0"/>
              <a:t>au</a:t>
            </a:r>
            <a:r>
              <a:rPr spc="35" dirty="0"/>
              <a:t> </a:t>
            </a:r>
            <a:r>
              <a:rPr dirty="0"/>
              <a:t>sein</a:t>
            </a:r>
            <a:r>
              <a:rPr spc="35" dirty="0"/>
              <a:t> </a:t>
            </a:r>
            <a:r>
              <a:rPr dirty="0"/>
              <a:t>du</a:t>
            </a:r>
            <a:r>
              <a:rPr spc="35" dirty="0"/>
              <a:t> </a:t>
            </a:r>
            <a:r>
              <a:rPr spc="-20" dirty="0"/>
              <a:t>Parc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2585211"/>
            <a:ext cx="10250805" cy="4105910"/>
            <a:chOff x="152400" y="2585211"/>
            <a:chExt cx="10250805" cy="410591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3740403"/>
              <a:ext cx="5404104" cy="2950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847" y="2585211"/>
              <a:ext cx="5141976" cy="3346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631" y="1354929"/>
            <a:ext cx="2383155" cy="854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14300" marR="5080" indent="-102235">
              <a:lnSpc>
                <a:spcPct val="101499"/>
              </a:lnSpc>
              <a:spcBef>
                <a:spcPts val="50"/>
              </a:spcBef>
            </a:pPr>
            <a:r>
              <a:rPr dirty="0"/>
              <a:t>Actions</a:t>
            </a:r>
            <a:r>
              <a:rPr spc="50" dirty="0"/>
              <a:t> </a:t>
            </a:r>
            <a:r>
              <a:rPr dirty="0"/>
              <a:t>en</a:t>
            </a:r>
            <a:r>
              <a:rPr spc="55" dirty="0"/>
              <a:t> </a:t>
            </a:r>
            <a:r>
              <a:rPr spc="-20" dirty="0"/>
              <a:t>cours </a:t>
            </a:r>
            <a:r>
              <a:rPr dirty="0"/>
              <a:t>au</a:t>
            </a:r>
            <a:r>
              <a:rPr spc="30" dirty="0"/>
              <a:t> </a:t>
            </a:r>
            <a:r>
              <a:rPr dirty="0"/>
              <a:t>sein</a:t>
            </a:r>
            <a:r>
              <a:rPr spc="30" dirty="0"/>
              <a:t> </a:t>
            </a:r>
            <a:r>
              <a:rPr dirty="0"/>
              <a:t>du</a:t>
            </a:r>
            <a:r>
              <a:rPr spc="30" dirty="0"/>
              <a:t> </a:t>
            </a:r>
            <a:r>
              <a:rPr spc="-20" dirty="0"/>
              <a:t>Parc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741" y="2888474"/>
            <a:ext cx="4349115" cy="17418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Promotion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l’agroforesterie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Suivi</a:t>
            </a:r>
            <a:r>
              <a:rPr sz="20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plantation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Ile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d’Arz</a:t>
            </a:r>
            <a:endParaRPr sz="2000">
              <a:latin typeface="Trebuchet MS"/>
              <a:cs typeface="Trebuchet MS"/>
            </a:endParaRPr>
          </a:p>
          <a:p>
            <a:pPr marL="231775" marR="5080" indent="-231775">
              <a:lnSpc>
                <a:spcPts val="3379"/>
              </a:lnSpc>
              <a:spcBef>
                <a:spcPts val="3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Expérimentation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sur 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exploitations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34,4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ha,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1161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arbres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25567" y="850900"/>
            <a:ext cx="5614670" cy="5840095"/>
            <a:chOff x="4925567" y="850900"/>
            <a:chExt cx="5614670" cy="5840095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8279" y="850900"/>
              <a:ext cx="5251704" cy="3666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5567" y="4054348"/>
              <a:ext cx="5614416" cy="2636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461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Actions</a:t>
            </a:r>
            <a:r>
              <a:rPr spc="30" dirty="0"/>
              <a:t> </a:t>
            </a:r>
            <a:r>
              <a:rPr dirty="0"/>
              <a:t>en</a:t>
            </a:r>
            <a:r>
              <a:rPr spc="35" dirty="0"/>
              <a:t> </a:t>
            </a:r>
            <a:r>
              <a:rPr dirty="0"/>
              <a:t>cours</a:t>
            </a:r>
            <a:r>
              <a:rPr spc="35" dirty="0"/>
              <a:t> </a:t>
            </a:r>
            <a:r>
              <a:rPr dirty="0"/>
              <a:t>au</a:t>
            </a:r>
            <a:r>
              <a:rPr spc="35" dirty="0"/>
              <a:t> </a:t>
            </a:r>
            <a:r>
              <a:rPr dirty="0"/>
              <a:t>sein</a:t>
            </a:r>
            <a:r>
              <a:rPr spc="35" dirty="0"/>
              <a:t> </a:t>
            </a:r>
            <a:r>
              <a:rPr dirty="0"/>
              <a:t>du</a:t>
            </a:r>
            <a:r>
              <a:rPr spc="35" dirty="0"/>
              <a:t> </a:t>
            </a:r>
            <a:r>
              <a:rPr spc="-20" dirty="0"/>
              <a:t>Parc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454" y="2163050"/>
            <a:ext cx="4048760" cy="17418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Gestion</a:t>
            </a:r>
            <a:r>
              <a:rPr sz="2000" spc="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forestière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Partenariat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90" dirty="0">
                <a:solidFill>
                  <a:srgbClr val="404040"/>
                </a:solidFill>
                <a:latin typeface="Tahoma"/>
                <a:cs typeface="Tahoma"/>
              </a:rPr>
              <a:t>ONF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/</a:t>
            </a:r>
            <a:r>
              <a:rPr sz="20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Tahoma"/>
                <a:cs typeface="Tahoma"/>
              </a:rPr>
              <a:t>CRPF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/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Tahoma"/>
                <a:cs typeface="Tahoma"/>
              </a:rPr>
              <a:t>PnrGM</a:t>
            </a:r>
            <a:endParaRPr sz="2000">
              <a:latin typeface="Tahoma"/>
              <a:cs typeface="Tahoma"/>
            </a:endParaRPr>
          </a:p>
          <a:p>
            <a:pPr marL="231775" marR="154940" indent="-231775">
              <a:lnSpc>
                <a:spcPts val="3410"/>
              </a:lnSpc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Installation</a:t>
            </a:r>
            <a:r>
              <a:rPr sz="20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d’un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marteloscope 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approche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dendromicrohabitats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28" y="981963"/>
            <a:ext cx="2892552" cy="4175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52" y="4127500"/>
            <a:ext cx="4200144" cy="2563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461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Actions</a:t>
            </a:r>
            <a:r>
              <a:rPr spc="30" dirty="0"/>
              <a:t> </a:t>
            </a:r>
            <a:r>
              <a:rPr dirty="0"/>
              <a:t>en</a:t>
            </a:r>
            <a:r>
              <a:rPr spc="35" dirty="0"/>
              <a:t> </a:t>
            </a:r>
            <a:r>
              <a:rPr dirty="0"/>
              <a:t>cours</a:t>
            </a:r>
            <a:r>
              <a:rPr spc="35" dirty="0"/>
              <a:t> </a:t>
            </a:r>
            <a:r>
              <a:rPr dirty="0"/>
              <a:t>au</a:t>
            </a:r>
            <a:r>
              <a:rPr spc="35" dirty="0"/>
              <a:t> </a:t>
            </a:r>
            <a:r>
              <a:rPr dirty="0"/>
              <a:t>sein</a:t>
            </a:r>
            <a:r>
              <a:rPr spc="35" dirty="0"/>
              <a:t> </a:t>
            </a:r>
            <a:r>
              <a:rPr dirty="0"/>
              <a:t>du</a:t>
            </a:r>
            <a:r>
              <a:rPr spc="35" dirty="0"/>
              <a:t> </a:t>
            </a:r>
            <a:r>
              <a:rPr spc="-20" dirty="0"/>
              <a:t>Parc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454" y="2163050"/>
            <a:ext cx="4244340" cy="34423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Formation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collectivités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techniques,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élus,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agents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jours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vergers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jours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arbres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urbains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Sensibilisation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citoyens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Taille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réhabilitation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vergers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Greffe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changements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variétés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44" y="850900"/>
            <a:ext cx="4620767" cy="3169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20" y="4182364"/>
            <a:ext cx="4703064" cy="2508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18167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Planification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455" y="1937498"/>
            <a:ext cx="9265285" cy="4061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Intégration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les PLU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8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Vergers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anciens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1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Boisements</a:t>
            </a:r>
            <a:r>
              <a:rPr sz="2000" spc="3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historiques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0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Maillage</a:t>
            </a:r>
            <a:r>
              <a:rPr sz="2000" spc="3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bocager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89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Arbres</a:t>
            </a:r>
            <a:r>
              <a:rPr sz="20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remarquables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Une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démarche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plus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avancée,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Vannes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102000"/>
              </a:lnSpc>
              <a:spcBef>
                <a:spcPts val="86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Modification</a:t>
            </a:r>
            <a:r>
              <a:rPr sz="2000" spc="3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simplifiée</a:t>
            </a:r>
            <a:r>
              <a:rPr sz="2000" spc="3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intégrant</a:t>
            </a:r>
            <a:r>
              <a:rPr sz="2000" spc="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plus</a:t>
            </a:r>
            <a:r>
              <a:rPr sz="2000" spc="3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d’éléments</a:t>
            </a:r>
            <a:r>
              <a:rPr sz="2000" spc="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arborés</a:t>
            </a:r>
            <a:r>
              <a:rPr sz="2000" spc="3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(boisements,</a:t>
            </a:r>
            <a:r>
              <a:rPr sz="2000" spc="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arbres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isolés,</a:t>
            </a:r>
            <a:r>
              <a:rPr sz="2000" spc="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haies,</a:t>
            </a:r>
            <a:r>
              <a:rPr sz="2000" spc="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…),</a:t>
            </a:r>
            <a:r>
              <a:rPr sz="2000" spc="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une</a:t>
            </a:r>
            <a:r>
              <a:rPr sz="2000" spc="4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aide</a:t>
            </a:r>
            <a:r>
              <a:rPr sz="20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défense</a:t>
            </a:r>
            <a:r>
              <a:rPr sz="2000" spc="4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écologique</a:t>
            </a:r>
            <a:r>
              <a:rPr sz="2000" spc="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du</a:t>
            </a:r>
            <a:r>
              <a:rPr sz="20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racinaire,</a:t>
            </a:r>
            <a:r>
              <a:rPr sz="2000" spc="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2000" spc="4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barème d’évaluation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valeur</a:t>
            </a:r>
            <a:r>
              <a:rPr sz="20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d’un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arbre,</a:t>
            </a:r>
            <a:r>
              <a:rPr sz="20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475" dirty="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7" y="1562193"/>
            <a:ext cx="461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Actions</a:t>
            </a:r>
            <a:r>
              <a:rPr spc="30" dirty="0"/>
              <a:t> </a:t>
            </a:r>
            <a:r>
              <a:rPr dirty="0"/>
              <a:t>en</a:t>
            </a:r>
            <a:r>
              <a:rPr spc="35" dirty="0"/>
              <a:t> </a:t>
            </a:r>
            <a:r>
              <a:rPr dirty="0"/>
              <a:t>cours</a:t>
            </a:r>
            <a:r>
              <a:rPr spc="35" dirty="0"/>
              <a:t> </a:t>
            </a:r>
            <a:r>
              <a:rPr dirty="0"/>
              <a:t>au</a:t>
            </a:r>
            <a:r>
              <a:rPr spc="35" dirty="0"/>
              <a:t> </a:t>
            </a:r>
            <a:r>
              <a:rPr dirty="0"/>
              <a:t>sein</a:t>
            </a:r>
            <a:r>
              <a:rPr spc="35" dirty="0"/>
              <a:t> </a:t>
            </a:r>
            <a:r>
              <a:rPr dirty="0"/>
              <a:t>du</a:t>
            </a:r>
            <a:r>
              <a:rPr spc="35" dirty="0"/>
              <a:t> </a:t>
            </a:r>
            <a:r>
              <a:rPr spc="-20" dirty="0"/>
              <a:t>Parc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454" y="2291149"/>
            <a:ext cx="4595495" cy="276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Création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d’une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plateforme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participative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habitats</a:t>
            </a:r>
            <a:r>
              <a:rPr sz="20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trames</a:t>
            </a:r>
            <a:r>
              <a:rPr sz="20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naturelles</a:t>
            </a:r>
            <a:r>
              <a:rPr sz="20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1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Mares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8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Vergers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9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Arbres</a:t>
            </a:r>
            <a:r>
              <a:rPr sz="20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têtards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1010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Landes</a:t>
            </a:r>
            <a:endParaRPr sz="2000">
              <a:latin typeface="Trebuchet MS"/>
              <a:cs typeface="Trebuchet MS"/>
            </a:endParaRPr>
          </a:p>
          <a:p>
            <a:pPr marL="231775" indent="-219710">
              <a:lnSpc>
                <a:spcPct val="100000"/>
              </a:lnSpc>
              <a:spcBef>
                <a:spcPts val="885"/>
              </a:spcBef>
              <a:buChar char="-"/>
              <a:tabLst>
                <a:tab pos="231775" algn="l"/>
                <a:tab pos="2324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Murets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pierres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sèches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247" y="2761995"/>
            <a:ext cx="5507736" cy="3928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415</Words>
  <Application>Microsoft Macintosh PowerPoint</Application>
  <PresentationFormat>Personnalisé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Arial</vt:lpstr>
      <vt:lpstr>Tahoma</vt:lpstr>
      <vt:lpstr>Verdana</vt:lpstr>
      <vt:lpstr>Trebuchet MS</vt:lpstr>
      <vt:lpstr>Office Theme</vt:lpstr>
      <vt:lpstr>Marque Valeurs Parc Naturel Régional</vt:lpstr>
      <vt:lpstr>Place de l’arbre sur le territoire du Pnr Golfe Morbihan</vt:lpstr>
      <vt:lpstr>Enjeux</vt:lpstr>
      <vt:lpstr>Actions en cours au sein du Parc</vt:lpstr>
      <vt:lpstr>Actions en cours au sein du Parc</vt:lpstr>
      <vt:lpstr>Actions en cours au sein du Parc</vt:lpstr>
      <vt:lpstr>Actions en cours au sein du Parc</vt:lpstr>
      <vt:lpstr>Planification</vt:lpstr>
      <vt:lpstr>Actions en cours au sein du Parc</vt:lpstr>
      <vt:lpstr>Sollicitations des collectivités</vt:lpstr>
      <vt:lpstr>Sollicitations des collectivités</vt:lpstr>
      <vt:lpstr>Arbres têtards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Marque Valeurs Parc Naturel Régional</dc:title>
  <cp:lastModifiedBy>Fabien Hugault</cp:lastModifiedBy>
  <cp:revision>1</cp:revision>
  <dcterms:created xsi:type="dcterms:W3CDTF">2022-07-29T05:47:54Z</dcterms:created>
  <dcterms:modified xsi:type="dcterms:W3CDTF">2022-08-12T13:19:54Z</dcterms:modified>
</cp:coreProperties>
</file>