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DFE5C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DFE5C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DFE5C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DFE5C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850900"/>
            <a:ext cx="10388600" cy="5842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5802" y="1543988"/>
            <a:ext cx="8441794" cy="1680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DFE5C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5802" y="1543988"/>
            <a:ext cx="8441794" cy="1680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DFE5C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850900"/>
            <a:ext cx="10388600" cy="584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32990">
              <a:lnSpc>
                <a:spcPct val="100000"/>
              </a:lnSpc>
              <a:spcBef>
                <a:spcPts val="95"/>
              </a:spcBef>
            </a:pPr>
            <a:r>
              <a:rPr dirty="0" spc="-114"/>
              <a:t>L’arbre</a:t>
            </a:r>
            <a:r>
              <a:rPr dirty="0" spc="-15"/>
              <a:t> </a:t>
            </a:r>
            <a:r>
              <a:rPr dirty="0" spc="-10"/>
              <a:t>et</a:t>
            </a:r>
            <a:r>
              <a:rPr dirty="0" spc="-15"/>
              <a:t> </a:t>
            </a:r>
            <a:r>
              <a:rPr dirty="0"/>
              <a:t>les</a:t>
            </a:r>
            <a:r>
              <a:rPr dirty="0" spc="-10"/>
              <a:t> arboristes</a:t>
            </a:r>
          </a:p>
          <a:p>
            <a:pPr marL="4980305" marR="5080" indent="572135">
              <a:lnSpc>
                <a:spcPct val="121000"/>
              </a:lnSpc>
              <a:spcBef>
                <a:spcPts val="1110"/>
              </a:spcBef>
            </a:pPr>
            <a:r>
              <a:rPr dirty="0" sz="2000" spc="10">
                <a:solidFill>
                  <a:srgbClr val="000000"/>
                </a:solidFill>
              </a:rPr>
              <a:t>Vincent </a:t>
            </a:r>
            <a:r>
              <a:rPr dirty="0" sz="2000" spc="15">
                <a:solidFill>
                  <a:srgbClr val="000000"/>
                </a:solidFill>
              </a:rPr>
              <a:t>JEANNE </a:t>
            </a:r>
            <a:r>
              <a:rPr dirty="0" sz="2000">
                <a:solidFill>
                  <a:srgbClr val="000000"/>
                </a:solidFill>
              </a:rPr>
              <a:t>- </a:t>
            </a:r>
            <a:r>
              <a:rPr dirty="0" sz="2000" spc="10">
                <a:solidFill>
                  <a:srgbClr val="000000"/>
                </a:solidFill>
              </a:rPr>
              <a:t>Président </a:t>
            </a:r>
            <a:r>
              <a:rPr dirty="0" sz="2000" spc="-440">
                <a:solidFill>
                  <a:srgbClr val="000000"/>
                </a:solidFill>
              </a:rPr>
              <a:t> </a:t>
            </a:r>
            <a:r>
              <a:rPr dirty="0" sz="2000" spc="5">
                <a:solidFill>
                  <a:srgbClr val="000000"/>
                </a:solidFill>
              </a:rPr>
              <a:t>Société Française</a:t>
            </a:r>
            <a:r>
              <a:rPr dirty="0" sz="2000" spc="10">
                <a:solidFill>
                  <a:srgbClr val="000000"/>
                </a:solidFill>
              </a:rPr>
              <a:t> </a:t>
            </a:r>
            <a:r>
              <a:rPr dirty="0" sz="2000" spc="-5">
                <a:solidFill>
                  <a:srgbClr val="000000"/>
                </a:solidFill>
              </a:rPr>
              <a:t>d’Arboriculture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056" y="3673347"/>
            <a:ext cx="1252727" cy="12618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41615" y="5643362"/>
            <a:ext cx="5533390" cy="5073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500" b="1">
                <a:latin typeface="Calibri"/>
                <a:cs typeface="Calibri"/>
              </a:rPr>
              <a:t>Webinaire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0" b="1">
                <a:latin typeface="Calibri"/>
                <a:cs typeface="Calibri"/>
              </a:rPr>
              <a:t>«</a:t>
            </a:r>
            <a:r>
              <a:rPr dirty="0" sz="1500" spc="3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Savoir-faire</a:t>
            </a:r>
            <a:r>
              <a:rPr dirty="0" sz="1500" spc="2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d’élagage</a:t>
            </a:r>
            <a:r>
              <a:rPr dirty="0" sz="1500" spc="25" b="1">
                <a:latin typeface="Calibri"/>
                <a:cs typeface="Calibri"/>
              </a:rPr>
              <a:t> </a:t>
            </a:r>
            <a:r>
              <a:rPr dirty="0" sz="1500" spc="10" b="1">
                <a:latin typeface="Calibri"/>
                <a:cs typeface="Calibri"/>
              </a:rPr>
              <a:t>dans</a:t>
            </a:r>
            <a:r>
              <a:rPr dirty="0" sz="1500" spc="2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les</a:t>
            </a:r>
            <a:r>
              <a:rPr dirty="0" sz="1500" spc="2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Parcs</a:t>
            </a:r>
            <a:r>
              <a:rPr dirty="0" sz="1500" spc="1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:</a:t>
            </a:r>
            <a:r>
              <a:rPr dirty="0" sz="1500" spc="2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état</a:t>
            </a:r>
            <a:r>
              <a:rPr dirty="0" sz="1500" spc="25" b="1">
                <a:latin typeface="Calibri"/>
                <a:cs typeface="Calibri"/>
              </a:rPr>
              <a:t> </a:t>
            </a:r>
            <a:r>
              <a:rPr dirty="0" sz="1500" spc="5" b="1">
                <a:latin typeface="Calibri"/>
                <a:cs typeface="Calibri"/>
              </a:rPr>
              <a:t>de</a:t>
            </a:r>
            <a:r>
              <a:rPr dirty="0" sz="1500" spc="20" b="1">
                <a:latin typeface="Calibri"/>
                <a:cs typeface="Calibri"/>
              </a:rPr>
              <a:t> </a:t>
            </a:r>
            <a:r>
              <a:rPr dirty="0" sz="1500" spc="-15" b="1">
                <a:latin typeface="Calibri"/>
                <a:cs typeface="Calibri"/>
              </a:rPr>
              <a:t>l’art</a:t>
            </a:r>
            <a:r>
              <a:rPr dirty="0" sz="1500" spc="2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et</a:t>
            </a:r>
            <a:r>
              <a:rPr dirty="0" sz="1500" spc="20" b="1">
                <a:latin typeface="Calibri"/>
                <a:cs typeface="Calibri"/>
              </a:rPr>
              <a:t> </a:t>
            </a:r>
            <a:r>
              <a:rPr dirty="0" sz="1500" spc="5" b="1">
                <a:latin typeface="Calibri"/>
                <a:cs typeface="Calibri"/>
              </a:rPr>
              <a:t>perspectives</a:t>
            </a:r>
            <a:r>
              <a:rPr dirty="0" sz="1500" spc="2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»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091" y="2004942"/>
            <a:ext cx="54610" cy="142875"/>
          </a:xfrm>
          <a:custGeom>
            <a:avLst/>
            <a:gdLst/>
            <a:ahLst/>
            <a:cxnLst/>
            <a:rect l="l" t="t" r="r" b="b"/>
            <a:pathLst>
              <a:path w="54609" h="142875">
                <a:moveTo>
                  <a:pt x="36549" y="35029"/>
                </a:moveTo>
                <a:lnTo>
                  <a:pt x="25453" y="35029"/>
                </a:lnTo>
                <a:lnTo>
                  <a:pt x="14629" y="38942"/>
                </a:lnTo>
                <a:lnTo>
                  <a:pt x="6640" y="49697"/>
                </a:lnTo>
                <a:lnTo>
                  <a:pt x="1694" y="65815"/>
                </a:lnTo>
                <a:lnTo>
                  <a:pt x="0" y="85816"/>
                </a:lnTo>
                <a:lnTo>
                  <a:pt x="1273" y="104959"/>
                </a:lnTo>
                <a:lnTo>
                  <a:pt x="5633" y="123351"/>
                </a:lnTo>
                <a:lnTo>
                  <a:pt x="13890" y="137182"/>
                </a:lnTo>
                <a:lnTo>
                  <a:pt x="26857" y="142640"/>
                </a:lnTo>
                <a:lnTo>
                  <a:pt x="32805" y="142640"/>
                </a:lnTo>
                <a:lnTo>
                  <a:pt x="39825" y="139531"/>
                </a:lnTo>
                <a:lnTo>
                  <a:pt x="43574" y="127864"/>
                </a:lnTo>
                <a:lnTo>
                  <a:pt x="27083" y="127864"/>
                </a:lnTo>
                <a:lnTo>
                  <a:pt x="19786" y="124869"/>
                </a:lnTo>
                <a:lnTo>
                  <a:pt x="14655" y="116599"/>
                </a:lnTo>
                <a:lnTo>
                  <a:pt x="11624" y="104134"/>
                </a:lnTo>
                <a:lnTo>
                  <a:pt x="10628" y="88548"/>
                </a:lnTo>
                <a:lnTo>
                  <a:pt x="11003" y="77087"/>
                </a:lnTo>
                <a:lnTo>
                  <a:pt x="13020" y="64588"/>
                </a:lnTo>
                <a:lnTo>
                  <a:pt x="18016" y="54534"/>
                </a:lnTo>
                <a:lnTo>
                  <a:pt x="27325" y="50408"/>
                </a:lnTo>
                <a:lnTo>
                  <a:pt x="42856" y="50408"/>
                </a:lnTo>
                <a:lnTo>
                  <a:pt x="41214" y="46499"/>
                </a:lnTo>
                <a:lnTo>
                  <a:pt x="36549" y="35029"/>
                </a:lnTo>
                <a:close/>
              </a:path>
              <a:path w="54609" h="142875">
                <a:moveTo>
                  <a:pt x="54182" y="125721"/>
                </a:moveTo>
                <a:lnTo>
                  <a:pt x="44490" y="125721"/>
                </a:lnTo>
                <a:lnTo>
                  <a:pt x="44490" y="139726"/>
                </a:lnTo>
                <a:lnTo>
                  <a:pt x="54182" y="139726"/>
                </a:lnTo>
                <a:lnTo>
                  <a:pt x="54182" y="125721"/>
                </a:lnTo>
                <a:close/>
              </a:path>
              <a:path w="54609" h="142875">
                <a:moveTo>
                  <a:pt x="42856" y="50408"/>
                </a:moveTo>
                <a:lnTo>
                  <a:pt x="27325" y="50408"/>
                </a:lnTo>
                <a:lnTo>
                  <a:pt x="36152" y="54831"/>
                </a:lnTo>
                <a:lnTo>
                  <a:pt x="41121" y="65815"/>
                </a:lnTo>
                <a:lnTo>
                  <a:pt x="43306" y="79876"/>
                </a:lnTo>
                <a:lnTo>
                  <a:pt x="43795" y="93604"/>
                </a:lnTo>
                <a:lnTo>
                  <a:pt x="42105" y="110367"/>
                </a:lnTo>
                <a:lnTo>
                  <a:pt x="37896" y="120876"/>
                </a:lnTo>
                <a:lnTo>
                  <a:pt x="32458" y="126314"/>
                </a:lnTo>
                <a:lnTo>
                  <a:pt x="27083" y="127864"/>
                </a:lnTo>
                <a:lnTo>
                  <a:pt x="43574" y="127864"/>
                </a:lnTo>
                <a:lnTo>
                  <a:pt x="44263" y="125721"/>
                </a:lnTo>
                <a:lnTo>
                  <a:pt x="54182" y="125721"/>
                </a:lnTo>
                <a:lnTo>
                  <a:pt x="54182" y="52355"/>
                </a:lnTo>
                <a:lnTo>
                  <a:pt x="43674" y="52355"/>
                </a:lnTo>
                <a:lnTo>
                  <a:pt x="42856" y="50408"/>
                </a:lnTo>
                <a:close/>
              </a:path>
              <a:path w="54609" h="142875">
                <a:moveTo>
                  <a:pt x="54182" y="0"/>
                </a:moveTo>
                <a:lnTo>
                  <a:pt x="43901" y="0"/>
                </a:lnTo>
                <a:lnTo>
                  <a:pt x="43901" y="50982"/>
                </a:lnTo>
                <a:lnTo>
                  <a:pt x="43674" y="52355"/>
                </a:lnTo>
                <a:lnTo>
                  <a:pt x="54182" y="52355"/>
                </a:lnTo>
                <a:lnTo>
                  <a:pt x="54182" y="0"/>
                </a:lnTo>
                <a:close/>
              </a:path>
            </a:pathLst>
          </a:custGeom>
          <a:solidFill>
            <a:srgbClr val="B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4478" y="2039971"/>
            <a:ext cx="55880" cy="107950"/>
          </a:xfrm>
          <a:custGeom>
            <a:avLst/>
            <a:gdLst/>
            <a:ahLst/>
            <a:cxnLst/>
            <a:rect l="l" t="t" r="r" b="b"/>
            <a:pathLst>
              <a:path w="55879" h="107950">
                <a:moveTo>
                  <a:pt x="29317" y="0"/>
                </a:moveTo>
                <a:lnTo>
                  <a:pt x="1780" y="34335"/>
                </a:lnTo>
                <a:lnTo>
                  <a:pt x="0" y="56628"/>
                </a:lnTo>
                <a:lnTo>
                  <a:pt x="1855" y="76991"/>
                </a:lnTo>
                <a:lnTo>
                  <a:pt x="7225" y="93138"/>
                </a:lnTo>
                <a:lnTo>
                  <a:pt x="15814" y="103777"/>
                </a:lnTo>
                <a:lnTo>
                  <a:pt x="27325" y="107610"/>
                </a:lnTo>
                <a:lnTo>
                  <a:pt x="37138" y="107610"/>
                </a:lnTo>
                <a:lnTo>
                  <a:pt x="41108" y="103732"/>
                </a:lnTo>
                <a:lnTo>
                  <a:pt x="43916" y="100608"/>
                </a:lnTo>
                <a:lnTo>
                  <a:pt x="48811" y="93334"/>
                </a:lnTo>
                <a:lnTo>
                  <a:pt x="49016" y="92835"/>
                </a:lnTo>
                <a:lnTo>
                  <a:pt x="28729" y="92835"/>
                </a:lnTo>
                <a:lnTo>
                  <a:pt x="20981" y="90587"/>
                </a:lnTo>
                <a:lnTo>
                  <a:pt x="15430" y="84049"/>
                </a:lnTo>
                <a:lnTo>
                  <a:pt x="12091" y="73536"/>
                </a:lnTo>
                <a:lnTo>
                  <a:pt x="10975" y="59359"/>
                </a:lnTo>
                <a:lnTo>
                  <a:pt x="55601" y="59359"/>
                </a:lnTo>
                <a:lnTo>
                  <a:pt x="54695" y="45731"/>
                </a:lnTo>
                <a:lnTo>
                  <a:pt x="10975" y="45731"/>
                </a:lnTo>
                <a:lnTo>
                  <a:pt x="12293" y="34335"/>
                </a:lnTo>
                <a:lnTo>
                  <a:pt x="15900" y="24641"/>
                </a:lnTo>
                <a:lnTo>
                  <a:pt x="21280" y="17904"/>
                </a:lnTo>
                <a:lnTo>
                  <a:pt x="27913" y="15379"/>
                </a:lnTo>
                <a:lnTo>
                  <a:pt x="48525" y="15379"/>
                </a:lnTo>
                <a:lnTo>
                  <a:pt x="40863" y="4210"/>
                </a:lnTo>
                <a:lnTo>
                  <a:pt x="29317" y="0"/>
                </a:lnTo>
                <a:close/>
              </a:path>
              <a:path w="55879" h="107950">
                <a:moveTo>
                  <a:pt x="54771" y="72777"/>
                </a:moveTo>
                <a:lnTo>
                  <a:pt x="44505" y="72777"/>
                </a:lnTo>
                <a:lnTo>
                  <a:pt x="43250" y="79114"/>
                </a:lnTo>
                <a:lnTo>
                  <a:pt x="40115" y="85653"/>
                </a:lnTo>
                <a:lnTo>
                  <a:pt x="35232" y="90769"/>
                </a:lnTo>
                <a:lnTo>
                  <a:pt x="28729" y="92835"/>
                </a:lnTo>
                <a:lnTo>
                  <a:pt x="49016" y="92835"/>
                </a:lnTo>
                <a:lnTo>
                  <a:pt x="52100" y="85311"/>
                </a:lnTo>
                <a:lnTo>
                  <a:pt x="54011" y="77978"/>
                </a:lnTo>
                <a:lnTo>
                  <a:pt x="54771" y="72777"/>
                </a:lnTo>
                <a:close/>
              </a:path>
              <a:path w="55879" h="107950">
                <a:moveTo>
                  <a:pt x="48525" y="15379"/>
                </a:moveTo>
                <a:lnTo>
                  <a:pt x="27913" y="15379"/>
                </a:lnTo>
                <a:lnTo>
                  <a:pt x="35769" y="17904"/>
                </a:lnTo>
                <a:lnTo>
                  <a:pt x="40908" y="24641"/>
                </a:lnTo>
                <a:lnTo>
                  <a:pt x="43810" y="34335"/>
                </a:lnTo>
                <a:lnTo>
                  <a:pt x="44958" y="45731"/>
                </a:lnTo>
                <a:lnTo>
                  <a:pt x="54695" y="45731"/>
                </a:lnTo>
                <a:lnTo>
                  <a:pt x="53974" y="34892"/>
                </a:lnTo>
                <a:lnTo>
                  <a:pt x="49072" y="16175"/>
                </a:lnTo>
                <a:lnTo>
                  <a:pt x="48525" y="15379"/>
                </a:lnTo>
                <a:close/>
              </a:path>
            </a:pathLst>
          </a:custGeom>
          <a:solidFill>
            <a:srgbClr val="B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9006" y="2004942"/>
            <a:ext cx="58419" cy="140335"/>
          </a:xfrm>
          <a:custGeom>
            <a:avLst/>
            <a:gdLst/>
            <a:ahLst/>
            <a:cxnLst/>
            <a:rect l="l" t="t" r="r" b="b"/>
            <a:pathLst>
              <a:path w="58419" h="140335">
                <a:moveTo>
                  <a:pt x="58031" y="0"/>
                </a:moveTo>
                <a:lnTo>
                  <a:pt x="0" y="0"/>
                </a:lnTo>
                <a:lnTo>
                  <a:pt x="0" y="139726"/>
                </a:lnTo>
                <a:lnTo>
                  <a:pt x="11322" y="139726"/>
                </a:lnTo>
                <a:lnTo>
                  <a:pt x="11322" y="76292"/>
                </a:lnTo>
                <a:lnTo>
                  <a:pt x="52431" y="76292"/>
                </a:lnTo>
                <a:lnTo>
                  <a:pt x="52431" y="59555"/>
                </a:lnTo>
                <a:lnTo>
                  <a:pt x="11322" y="59555"/>
                </a:lnTo>
                <a:lnTo>
                  <a:pt x="11322" y="16737"/>
                </a:lnTo>
                <a:lnTo>
                  <a:pt x="58031" y="16737"/>
                </a:lnTo>
                <a:lnTo>
                  <a:pt x="58031" y="0"/>
                </a:lnTo>
                <a:close/>
              </a:path>
            </a:pathLst>
          </a:custGeom>
          <a:solidFill>
            <a:srgbClr val="B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0178" y="2039971"/>
            <a:ext cx="29845" cy="104775"/>
          </a:xfrm>
          <a:custGeom>
            <a:avLst/>
            <a:gdLst/>
            <a:ahLst/>
            <a:cxnLst/>
            <a:rect l="l" t="t" r="r" b="b"/>
            <a:pathLst>
              <a:path w="29844" h="104775">
                <a:moveTo>
                  <a:pt x="28366" y="0"/>
                </a:moveTo>
                <a:lnTo>
                  <a:pt x="27083" y="0"/>
                </a:lnTo>
                <a:lnTo>
                  <a:pt x="21722" y="1430"/>
                </a:lnTo>
                <a:lnTo>
                  <a:pt x="17142" y="5469"/>
                </a:lnTo>
                <a:lnTo>
                  <a:pt x="13241" y="11735"/>
                </a:lnTo>
                <a:lnTo>
                  <a:pt x="9918" y="19847"/>
                </a:lnTo>
                <a:lnTo>
                  <a:pt x="9692" y="19847"/>
                </a:lnTo>
                <a:lnTo>
                  <a:pt x="9692" y="2913"/>
                </a:lnTo>
                <a:lnTo>
                  <a:pt x="0" y="2913"/>
                </a:lnTo>
                <a:lnTo>
                  <a:pt x="0" y="104697"/>
                </a:lnTo>
                <a:lnTo>
                  <a:pt x="10265" y="104697"/>
                </a:lnTo>
                <a:lnTo>
                  <a:pt x="10265" y="45534"/>
                </a:lnTo>
                <a:lnTo>
                  <a:pt x="11363" y="35038"/>
                </a:lnTo>
                <a:lnTo>
                  <a:pt x="14498" y="26367"/>
                </a:lnTo>
                <a:lnTo>
                  <a:pt x="19430" y="20469"/>
                </a:lnTo>
                <a:lnTo>
                  <a:pt x="25921" y="18293"/>
                </a:lnTo>
                <a:lnTo>
                  <a:pt x="29770" y="18293"/>
                </a:lnTo>
                <a:lnTo>
                  <a:pt x="29770" y="589"/>
                </a:lnTo>
                <a:lnTo>
                  <a:pt x="28366" y="0"/>
                </a:lnTo>
                <a:close/>
              </a:path>
            </a:pathLst>
          </a:custGeom>
          <a:solidFill>
            <a:srgbClr val="B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88207" y="2039971"/>
            <a:ext cx="57785" cy="107950"/>
          </a:xfrm>
          <a:custGeom>
            <a:avLst/>
            <a:gdLst/>
            <a:ahLst/>
            <a:cxnLst/>
            <a:rect l="l" t="t" r="r" b="b"/>
            <a:pathLst>
              <a:path w="57784" h="107950">
                <a:moveTo>
                  <a:pt x="48299" y="14202"/>
                </a:moveTo>
                <a:lnTo>
                  <a:pt x="36201" y="14202"/>
                </a:lnTo>
                <a:lnTo>
                  <a:pt x="40866" y="20043"/>
                </a:lnTo>
                <a:lnTo>
                  <a:pt x="40866" y="40871"/>
                </a:lnTo>
                <a:lnTo>
                  <a:pt x="37953" y="42425"/>
                </a:lnTo>
                <a:lnTo>
                  <a:pt x="35507" y="42818"/>
                </a:lnTo>
                <a:lnTo>
                  <a:pt x="18569" y="46319"/>
                </a:lnTo>
                <a:lnTo>
                  <a:pt x="8470" y="51578"/>
                </a:lnTo>
                <a:lnTo>
                  <a:pt x="2887" y="60376"/>
                </a:lnTo>
                <a:lnTo>
                  <a:pt x="502" y="70122"/>
                </a:lnTo>
                <a:lnTo>
                  <a:pt x="0" y="78225"/>
                </a:lnTo>
                <a:lnTo>
                  <a:pt x="1416" y="90209"/>
                </a:lnTo>
                <a:lnTo>
                  <a:pt x="5372" y="99489"/>
                </a:lnTo>
                <a:lnTo>
                  <a:pt x="11432" y="105483"/>
                </a:lnTo>
                <a:lnTo>
                  <a:pt x="19157" y="107610"/>
                </a:lnTo>
                <a:lnTo>
                  <a:pt x="27073" y="106040"/>
                </a:lnTo>
                <a:lnTo>
                  <a:pt x="33171" y="102045"/>
                </a:lnTo>
                <a:lnTo>
                  <a:pt x="37780" y="96697"/>
                </a:lnTo>
                <a:lnTo>
                  <a:pt x="39795" y="93408"/>
                </a:lnTo>
                <a:lnTo>
                  <a:pt x="14024" y="93408"/>
                </a:lnTo>
                <a:lnTo>
                  <a:pt x="10628" y="86798"/>
                </a:lnTo>
                <a:lnTo>
                  <a:pt x="10628" y="62861"/>
                </a:lnTo>
                <a:lnTo>
                  <a:pt x="18689" y="60326"/>
                </a:lnTo>
                <a:lnTo>
                  <a:pt x="23701" y="59162"/>
                </a:lnTo>
                <a:lnTo>
                  <a:pt x="36428" y="56431"/>
                </a:lnTo>
                <a:lnTo>
                  <a:pt x="39010" y="54877"/>
                </a:lnTo>
                <a:lnTo>
                  <a:pt x="40640" y="52734"/>
                </a:lnTo>
                <a:lnTo>
                  <a:pt x="50921" y="52734"/>
                </a:lnTo>
                <a:lnTo>
                  <a:pt x="50921" y="28404"/>
                </a:lnTo>
                <a:lnTo>
                  <a:pt x="48299" y="14202"/>
                </a:lnTo>
                <a:close/>
              </a:path>
              <a:path w="57784" h="107950">
                <a:moveTo>
                  <a:pt x="50921" y="91069"/>
                </a:moveTo>
                <a:lnTo>
                  <a:pt x="41229" y="91069"/>
                </a:lnTo>
                <a:lnTo>
                  <a:pt x="41576" y="98856"/>
                </a:lnTo>
                <a:lnTo>
                  <a:pt x="42980" y="106644"/>
                </a:lnTo>
                <a:lnTo>
                  <a:pt x="54423" y="106644"/>
                </a:lnTo>
                <a:lnTo>
                  <a:pt x="55933" y="105482"/>
                </a:lnTo>
                <a:lnTo>
                  <a:pt x="57699" y="104697"/>
                </a:lnTo>
                <a:lnTo>
                  <a:pt x="57699" y="93031"/>
                </a:lnTo>
                <a:lnTo>
                  <a:pt x="52204" y="93031"/>
                </a:lnTo>
                <a:lnTo>
                  <a:pt x="50921" y="91266"/>
                </a:lnTo>
                <a:lnTo>
                  <a:pt x="50921" y="91069"/>
                </a:lnTo>
                <a:close/>
              </a:path>
              <a:path w="57784" h="107950">
                <a:moveTo>
                  <a:pt x="50921" y="52734"/>
                </a:moveTo>
                <a:lnTo>
                  <a:pt x="40640" y="52734"/>
                </a:lnTo>
                <a:lnTo>
                  <a:pt x="40530" y="70122"/>
                </a:lnTo>
                <a:lnTo>
                  <a:pt x="39030" y="78961"/>
                </a:lnTo>
                <a:lnTo>
                  <a:pt x="34771" y="86550"/>
                </a:lnTo>
                <a:lnTo>
                  <a:pt x="28717" y="91584"/>
                </a:lnTo>
                <a:lnTo>
                  <a:pt x="21724" y="93408"/>
                </a:lnTo>
                <a:lnTo>
                  <a:pt x="39795" y="93408"/>
                </a:lnTo>
                <a:lnTo>
                  <a:pt x="41229" y="91069"/>
                </a:lnTo>
                <a:lnTo>
                  <a:pt x="50921" y="91069"/>
                </a:lnTo>
                <a:lnTo>
                  <a:pt x="50921" y="52734"/>
                </a:lnTo>
                <a:close/>
              </a:path>
              <a:path w="57784" h="107950">
                <a:moveTo>
                  <a:pt x="57699" y="92246"/>
                </a:moveTo>
                <a:lnTo>
                  <a:pt x="56522" y="92638"/>
                </a:lnTo>
                <a:lnTo>
                  <a:pt x="55239" y="93031"/>
                </a:lnTo>
                <a:lnTo>
                  <a:pt x="57699" y="93031"/>
                </a:lnTo>
                <a:lnTo>
                  <a:pt x="57699" y="92246"/>
                </a:lnTo>
                <a:close/>
              </a:path>
              <a:path w="57784" h="107950">
                <a:moveTo>
                  <a:pt x="28261" y="0"/>
                </a:moveTo>
                <a:lnTo>
                  <a:pt x="18029" y="1868"/>
                </a:lnTo>
                <a:lnTo>
                  <a:pt x="10173" y="7803"/>
                </a:lnTo>
                <a:lnTo>
                  <a:pt x="5054" y="18299"/>
                </a:lnTo>
                <a:lnTo>
                  <a:pt x="3034" y="33853"/>
                </a:lnTo>
                <a:lnTo>
                  <a:pt x="12500" y="33853"/>
                </a:lnTo>
                <a:lnTo>
                  <a:pt x="13194" y="26080"/>
                </a:lnTo>
                <a:lnTo>
                  <a:pt x="14825" y="14202"/>
                </a:lnTo>
                <a:lnTo>
                  <a:pt x="48299" y="14202"/>
                </a:lnTo>
                <a:lnTo>
                  <a:pt x="48070" y="12963"/>
                </a:lnTo>
                <a:lnTo>
                  <a:pt x="41431" y="4422"/>
                </a:lnTo>
                <a:lnTo>
                  <a:pt x="33871" y="770"/>
                </a:lnTo>
                <a:lnTo>
                  <a:pt x="28261" y="0"/>
                </a:lnTo>
                <a:close/>
              </a:path>
            </a:pathLst>
          </a:custGeom>
          <a:solidFill>
            <a:srgbClr val="B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99440" y="2039971"/>
            <a:ext cx="50165" cy="104775"/>
          </a:xfrm>
          <a:custGeom>
            <a:avLst/>
            <a:gdLst/>
            <a:ahLst/>
            <a:cxnLst/>
            <a:rect l="l" t="t" r="r" b="b"/>
            <a:pathLst>
              <a:path w="50165" h="104775">
                <a:moveTo>
                  <a:pt x="28381" y="0"/>
                </a:moveTo>
                <a:lnTo>
                  <a:pt x="17874" y="0"/>
                </a:lnTo>
                <a:lnTo>
                  <a:pt x="12152" y="11863"/>
                </a:lnTo>
                <a:lnTo>
                  <a:pt x="9933" y="17326"/>
                </a:lnTo>
                <a:lnTo>
                  <a:pt x="9692" y="17326"/>
                </a:lnTo>
                <a:lnTo>
                  <a:pt x="9692" y="2913"/>
                </a:lnTo>
                <a:lnTo>
                  <a:pt x="0" y="2913"/>
                </a:lnTo>
                <a:lnTo>
                  <a:pt x="0" y="104697"/>
                </a:lnTo>
                <a:lnTo>
                  <a:pt x="10280" y="104697"/>
                </a:lnTo>
                <a:lnTo>
                  <a:pt x="10280" y="49232"/>
                </a:lnTo>
                <a:lnTo>
                  <a:pt x="11976" y="32284"/>
                </a:lnTo>
                <a:lnTo>
                  <a:pt x="16146" y="21943"/>
                </a:lnTo>
                <a:lnTo>
                  <a:pt x="21413" y="16783"/>
                </a:lnTo>
                <a:lnTo>
                  <a:pt x="26404" y="15379"/>
                </a:lnTo>
                <a:lnTo>
                  <a:pt x="32682" y="17052"/>
                </a:lnTo>
                <a:lnTo>
                  <a:pt x="36705" y="22061"/>
                </a:lnTo>
                <a:lnTo>
                  <a:pt x="38847" y="30393"/>
                </a:lnTo>
                <a:lnTo>
                  <a:pt x="39478" y="42033"/>
                </a:lnTo>
                <a:lnTo>
                  <a:pt x="39478" y="104697"/>
                </a:lnTo>
                <a:lnTo>
                  <a:pt x="49743" y="104697"/>
                </a:lnTo>
                <a:lnTo>
                  <a:pt x="49743" y="35422"/>
                </a:lnTo>
                <a:lnTo>
                  <a:pt x="47735" y="17650"/>
                </a:lnTo>
                <a:lnTo>
                  <a:pt x="42606" y="6833"/>
                </a:lnTo>
                <a:lnTo>
                  <a:pt x="35706" y="1455"/>
                </a:lnTo>
                <a:lnTo>
                  <a:pt x="28381" y="0"/>
                </a:lnTo>
                <a:close/>
              </a:path>
            </a:pathLst>
          </a:custGeom>
          <a:solidFill>
            <a:srgbClr val="B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01162" y="2039971"/>
            <a:ext cx="52705" cy="107950"/>
          </a:xfrm>
          <a:custGeom>
            <a:avLst/>
            <a:gdLst/>
            <a:ahLst/>
            <a:cxnLst/>
            <a:rect l="l" t="t" r="r" b="b"/>
            <a:pathLst>
              <a:path w="52705" h="107950">
                <a:moveTo>
                  <a:pt x="29317" y="0"/>
                </a:moveTo>
                <a:lnTo>
                  <a:pt x="16208" y="4414"/>
                </a:lnTo>
                <a:lnTo>
                  <a:pt x="7078" y="16490"/>
                </a:lnTo>
                <a:lnTo>
                  <a:pt x="1738" y="34478"/>
                </a:lnTo>
                <a:lnTo>
                  <a:pt x="0" y="56628"/>
                </a:lnTo>
                <a:lnTo>
                  <a:pt x="1855" y="76991"/>
                </a:lnTo>
                <a:lnTo>
                  <a:pt x="7225" y="93138"/>
                </a:lnTo>
                <a:lnTo>
                  <a:pt x="15814" y="103777"/>
                </a:lnTo>
                <a:lnTo>
                  <a:pt x="27325" y="107610"/>
                </a:lnTo>
                <a:lnTo>
                  <a:pt x="38606" y="103802"/>
                </a:lnTo>
                <a:lnTo>
                  <a:pt x="46077" y="94212"/>
                </a:lnTo>
                <a:lnTo>
                  <a:pt x="50391" y="81594"/>
                </a:lnTo>
                <a:lnTo>
                  <a:pt x="52204" y="68701"/>
                </a:lnTo>
                <a:lnTo>
                  <a:pt x="42286" y="68701"/>
                </a:lnTo>
                <a:lnTo>
                  <a:pt x="40227" y="79037"/>
                </a:lnTo>
                <a:lnTo>
                  <a:pt x="36904" y="86604"/>
                </a:lnTo>
                <a:lnTo>
                  <a:pt x="32617" y="91253"/>
                </a:lnTo>
                <a:lnTo>
                  <a:pt x="27672" y="92835"/>
                </a:lnTo>
                <a:lnTo>
                  <a:pt x="19102" y="89185"/>
                </a:lnTo>
                <a:lnTo>
                  <a:pt x="14024" y="79840"/>
                </a:lnTo>
                <a:lnTo>
                  <a:pt x="11597" y="67213"/>
                </a:lnTo>
                <a:lnTo>
                  <a:pt x="10975" y="53714"/>
                </a:lnTo>
                <a:lnTo>
                  <a:pt x="11813" y="40084"/>
                </a:lnTo>
                <a:lnTo>
                  <a:pt x="14611" y="27755"/>
                </a:lnTo>
                <a:lnTo>
                  <a:pt x="19796" y="18822"/>
                </a:lnTo>
                <a:lnTo>
                  <a:pt x="27793" y="15379"/>
                </a:lnTo>
                <a:lnTo>
                  <a:pt x="33524" y="16868"/>
                </a:lnTo>
                <a:lnTo>
                  <a:pt x="37796" y="21165"/>
                </a:lnTo>
                <a:lnTo>
                  <a:pt x="40690" y="28018"/>
                </a:lnTo>
                <a:lnTo>
                  <a:pt x="42286" y="37174"/>
                </a:lnTo>
                <a:lnTo>
                  <a:pt x="52204" y="37174"/>
                </a:lnTo>
                <a:lnTo>
                  <a:pt x="50534" y="23890"/>
                </a:lnTo>
                <a:lnTo>
                  <a:pt x="46456" y="11942"/>
                </a:lnTo>
                <a:lnTo>
                  <a:pt x="39530" y="3316"/>
                </a:lnTo>
                <a:lnTo>
                  <a:pt x="29317" y="0"/>
                </a:lnTo>
                <a:close/>
              </a:path>
            </a:pathLst>
          </a:custGeom>
          <a:solidFill>
            <a:srgbClr val="BF2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16728" y="2039971"/>
            <a:ext cx="55880" cy="107950"/>
          </a:xfrm>
          <a:custGeom>
            <a:avLst/>
            <a:gdLst/>
            <a:ahLst/>
            <a:cxnLst/>
            <a:rect l="l" t="t" r="r" b="b"/>
            <a:pathLst>
              <a:path w="55880" h="107950">
                <a:moveTo>
                  <a:pt x="29317" y="0"/>
                </a:moveTo>
                <a:lnTo>
                  <a:pt x="1780" y="34335"/>
                </a:lnTo>
                <a:lnTo>
                  <a:pt x="0" y="56628"/>
                </a:lnTo>
                <a:lnTo>
                  <a:pt x="1855" y="76991"/>
                </a:lnTo>
                <a:lnTo>
                  <a:pt x="7225" y="93138"/>
                </a:lnTo>
                <a:lnTo>
                  <a:pt x="15814" y="103777"/>
                </a:lnTo>
                <a:lnTo>
                  <a:pt x="27325" y="107610"/>
                </a:lnTo>
                <a:lnTo>
                  <a:pt x="37137" y="107610"/>
                </a:lnTo>
                <a:lnTo>
                  <a:pt x="41108" y="103732"/>
                </a:lnTo>
                <a:lnTo>
                  <a:pt x="43901" y="100608"/>
                </a:lnTo>
                <a:lnTo>
                  <a:pt x="48803" y="93334"/>
                </a:lnTo>
                <a:lnTo>
                  <a:pt x="49007" y="92835"/>
                </a:lnTo>
                <a:lnTo>
                  <a:pt x="28728" y="92835"/>
                </a:lnTo>
                <a:lnTo>
                  <a:pt x="20974" y="90587"/>
                </a:lnTo>
                <a:lnTo>
                  <a:pt x="15424" y="84049"/>
                </a:lnTo>
                <a:lnTo>
                  <a:pt x="12089" y="73536"/>
                </a:lnTo>
                <a:lnTo>
                  <a:pt x="10975" y="59359"/>
                </a:lnTo>
                <a:lnTo>
                  <a:pt x="55585" y="59359"/>
                </a:lnTo>
                <a:lnTo>
                  <a:pt x="54679" y="45731"/>
                </a:lnTo>
                <a:lnTo>
                  <a:pt x="10975" y="45731"/>
                </a:lnTo>
                <a:lnTo>
                  <a:pt x="12290" y="34335"/>
                </a:lnTo>
                <a:lnTo>
                  <a:pt x="15894" y="24641"/>
                </a:lnTo>
                <a:lnTo>
                  <a:pt x="21273" y="17904"/>
                </a:lnTo>
                <a:lnTo>
                  <a:pt x="27913" y="15379"/>
                </a:lnTo>
                <a:lnTo>
                  <a:pt x="48512" y="15379"/>
                </a:lnTo>
                <a:lnTo>
                  <a:pt x="40854" y="4210"/>
                </a:lnTo>
                <a:lnTo>
                  <a:pt x="29317" y="0"/>
                </a:lnTo>
                <a:close/>
              </a:path>
              <a:path w="55880" h="107950">
                <a:moveTo>
                  <a:pt x="54771" y="72777"/>
                </a:moveTo>
                <a:lnTo>
                  <a:pt x="44489" y="72777"/>
                </a:lnTo>
                <a:lnTo>
                  <a:pt x="43243" y="79114"/>
                </a:lnTo>
                <a:lnTo>
                  <a:pt x="40113" y="85653"/>
                </a:lnTo>
                <a:lnTo>
                  <a:pt x="35231" y="90769"/>
                </a:lnTo>
                <a:lnTo>
                  <a:pt x="28728" y="92835"/>
                </a:lnTo>
                <a:lnTo>
                  <a:pt x="49007" y="92835"/>
                </a:lnTo>
                <a:lnTo>
                  <a:pt x="52092" y="85311"/>
                </a:lnTo>
                <a:lnTo>
                  <a:pt x="54004" y="77978"/>
                </a:lnTo>
                <a:lnTo>
                  <a:pt x="54771" y="72777"/>
                </a:lnTo>
                <a:close/>
              </a:path>
              <a:path w="55880" h="107950">
                <a:moveTo>
                  <a:pt x="48512" y="15379"/>
                </a:moveTo>
                <a:lnTo>
                  <a:pt x="27913" y="15379"/>
                </a:lnTo>
                <a:lnTo>
                  <a:pt x="35763" y="17904"/>
                </a:lnTo>
                <a:lnTo>
                  <a:pt x="40902" y="24641"/>
                </a:lnTo>
                <a:lnTo>
                  <a:pt x="43808" y="34335"/>
                </a:lnTo>
                <a:lnTo>
                  <a:pt x="44957" y="45731"/>
                </a:lnTo>
                <a:lnTo>
                  <a:pt x="54679" y="45731"/>
                </a:lnTo>
                <a:lnTo>
                  <a:pt x="53958" y="34892"/>
                </a:lnTo>
                <a:lnTo>
                  <a:pt x="49058" y="16175"/>
                </a:lnTo>
                <a:lnTo>
                  <a:pt x="48512" y="15379"/>
                </a:lnTo>
                <a:close/>
              </a:path>
            </a:pathLst>
          </a:custGeom>
          <a:solidFill>
            <a:srgbClr val="BF2F3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258370" y="850900"/>
            <a:ext cx="1120140" cy="1108075"/>
            <a:chOff x="258370" y="850900"/>
            <a:chExt cx="1120140" cy="110807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907" y="1478103"/>
              <a:ext cx="72222" cy="1612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841" y="1518521"/>
              <a:ext cx="66576" cy="1241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4339" y="1518526"/>
              <a:ext cx="544195" cy="440690"/>
            </a:xfrm>
            <a:custGeom>
              <a:avLst/>
              <a:gdLst/>
              <a:ahLst/>
              <a:cxnLst/>
              <a:rect l="l" t="t" r="r" b="b"/>
              <a:pathLst>
                <a:path w="544194" h="440689">
                  <a:moveTo>
                    <a:pt x="22910" y="327406"/>
                  </a:moveTo>
                  <a:lnTo>
                    <a:pt x="21831" y="326948"/>
                  </a:lnTo>
                  <a:lnTo>
                    <a:pt x="14909" y="326948"/>
                  </a:lnTo>
                  <a:lnTo>
                    <a:pt x="10769" y="333095"/>
                  </a:lnTo>
                  <a:lnTo>
                    <a:pt x="7632" y="342226"/>
                  </a:lnTo>
                  <a:lnTo>
                    <a:pt x="7454" y="342226"/>
                  </a:lnTo>
                  <a:lnTo>
                    <a:pt x="7454" y="329196"/>
                  </a:lnTo>
                  <a:lnTo>
                    <a:pt x="0" y="329196"/>
                  </a:lnTo>
                  <a:lnTo>
                    <a:pt x="0" y="407492"/>
                  </a:lnTo>
                  <a:lnTo>
                    <a:pt x="7912" y="407492"/>
                  </a:lnTo>
                  <a:lnTo>
                    <a:pt x="7912" y="350608"/>
                  </a:lnTo>
                  <a:lnTo>
                    <a:pt x="12573" y="341033"/>
                  </a:lnTo>
                  <a:lnTo>
                    <a:pt x="22910" y="341033"/>
                  </a:lnTo>
                  <a:lnTo>
                    <a:pt x="22910" y="327406"/>
                  </a:lnTo>
                  <a:close/>
                </a:path>
                <a:path w="544194" h="440689">
                  <a:moveTo>
                    <a:pt x="81114" y="297599"/>
                  </a:moveTo>
                  <a:lnTo>
                    <a:pt x="71399" y="297599"/>
                  </a:lnTo>
                  <a:lnTo>
                    <a:pt x="63423" y="318706"/>
                  </a:lnTo>
                  <a:lnTo>
                    <a:pt x="69430" y="318706"/>
                  </a:lnTo>
                  <a:lnTo>
                    <a:pt x="81114" y="297599"/>
                  </a:lnTo>
                  <a:close/>
                </a:path>
                <a:path w="544194" h="440689">
                  <a:moveTo>
                    <a:pt x="88747" y="372605"/>
                  </a:moveTo>
                  <a:lnTo>
                    <a:pt x="88049" y="362127"/>
                  </a:lnTo>
                  <a:lnTo>
                    <a:pt x="87503" y="353796"/>
                  </a:lnTo>
                  <a:lnTo>
                    <a:pt x="83731" y="339394"/>
                  </a:lnTo>
                  <a:lnTo>
                    <a:pt x="83312" y="338785"/>
                  </a:lnTo>
                  <a:lnTo>
                    <a:pt x="80568" y="334784"/>
                  </a:lnTo>
                  <a:lnTo>
                    <a:pt x="80568" y="362127"/>
                  </a:lnTo>
                  <a:lnTo>
                    <a:pt x="54419" y="362127"/>
                  </a:lnTo>
                  <a:lnTo>
                    <a:pt x="55435" y="353377"/>
                  </a:lnTo>
                  <a:lnTo>
                    <a:pt x="58204" y="345909"/>
                  </a:lnTo>
                  <a:lnTo>
                    <a:pt x="62344" y="340728"/>
                  </a:lnTo>
                  <a:lnTo>
                    <a:pt x="67449" y="338785"/>
                  </a:lnTo>
                  <a:lnTo>
                    <a:pt x="73494" y="340728"/>
                  </a:lnTo>
                  <a:lnTo>
                    <a:pt x="77444" y="345909"/>
                  </a:lnTo>
                  <a:lnTo>
                    <a:pt x="79679" y="353377"/>
                  </a:lnTo>
                  <a:lnTo>
                    <a:pt x="80568" y="362127"/>
                  </a:lnTo>
                  <a:lnTo>
                    <a:pt x="80568" y="334784"/>
                  </a:lnTo>
                  <a:lnTo>
                    <a:pt x="77419" y="330187"/>
                  </a:lnTo>
                  <a:lnTo>
                    <a:pt x="68529" y="326948"/>
                  </a:lnTo>
                  <a:lnTo>
                    <a:pt x="58445" y="330352"/>
                  </a:lnTo>
                  <a:lnTo>
                    <a:pt x="51422" y="339648"/>
                  </a:lnTo>
                  <a:lnTo>
                    <a:pt x="47345" y="353377"/>
                  </a:lnTo>
                  <a:lnTo>
                    <a:pt x="47294" y="353796"/>
                  </a:lnTo>
                  <a:lnTo>
                    <a:pt x="45986" y="370522"/>
                  </a:lnTo>
                  <a:lnTo>
                    <a:pt x="47409" y="386181"/>
                  </a:lnTo>
                  <a:lnTo>
                    <a:pt x="51536" y="398602"/>
                  </a:lnTo>
                  <a:lnTo>
                    <a:pt x="58140" y="406781"/>
                  </a:lnTo>
                  <a:lnTo>
                    <a:pt x="66992" y="409740"/>
                  </a:lnTo>
                  <a:lnTo>
                    <a:pt x="74549" y="409740"/>
                  </a:lnTo>
                  <a:lnTo>
                    <a:pt x="88112" y="382943"/>
                  </a:lnTo>
                  <a:lnTo>
                    <a:pt x="80200" y="382943"/>
                  </a:lnTo>
                  <a:lnTo>
                    <a:pt x="79933" y="388785"/>
                  </a:lnTo>
                  <a:lnTo>
                    <a:pt x="75539" y="398360"/>
                  </a:lnTo>
                  <a:lnTo>
                    <a:pt x="68084" y="398360"/>
                  </a:lnTo>
                  <a:lnTo>
                    <a:pt x="62115" y="396633"/>
                  </a:lnTo>
                  <a:lnTo>
                    <a:pt x="57848" y="391604"/>
                  </a:lnTo>
                  <a:lnTo>
                    <a:pt x="55283" y="383514"/>
                  </a:lnTo>
                  <a:lnTo>
                    <a:pt x="54419" y="372605"/>
                  </a:lnTo>
                  <a:lnTo>
                    <a:pt x="88747" y="372605"/>
                  </a:lnTo>
                  <a:close/>
                </a:path>
                <a:path w="544194" h="440689">
                  <a:moveTo>
                    <a:pt x="102082" y="210845"/>
                  </a:moveTo>
                  <a:lnTo>
                    <a:pt x="100533" y="197180"/>
                  </a:lnTo>
                  <a:lnTo>
                    <a:pt x="96583" y="188861"/>
                  </a:lnTo>
                  <a:lnTo>
                    <a:pt x="91274" y="184721"/>
                  </a:lnTo>
                  <a:lnTo>
                    <a:pt x="85636" y="183603"/>
                  </a:lnTo>
                  <a:lnTo>
                    <a:pt x="77558" y="183603"/>
                  </a:lnTo>
                  <a:lnTo>
                    <a:pt x="73152" y="192735"/>
                  </a:lnTo>
                  <a:lnTo>
                    <a:pt x="71450" y="196926"/>
                  </a:lnTo>
                  <a:lnTo>
                    <a:pt x="71272" y="196926"/>
                  </a:lnTo>
                  <a:lnTo>
                    <a:pt x="71272" y="185851"/>
                  </a:lnTo>
                  <a:lnTo>
                    <a:pt x="63804" y="185851"/>
                  </a:lnTo>
                  <a:lnTo>
                    <a:pt x="63804" y="264134"/>
                  </a:lnTo>
                  <a:lnTo>
                    <a:pt x="71716" y="264134"/>
                  </a:lnTo>
                  <a:lnTo>
                    <a:pt x="71716" y="221488"/>
                  </a:lnTo>
                  <a:lnTo>
                    <a:pt x="73025" y="208445"/>
                  </a:lnTo>
                  <a:lnTo>
                    <a:pt x="76225" y="200482"/>
                  </a:lnTo>
                  <a:lnTo>
                    <a:pt x="80276" y="196519"/>
                  </a:lnTo>
                  <a:lnTo>
                    <a:pt x="84112" y="195440"/>
                  </a:lnTo>
                  <a:lnTo>
                    <a:pt x="91846" y="195440"/>
                  </a:lnTo>
                  <a:lnTo>
                    <a:pt x="94183" y="202323"/>
                  </a:lnTo>
                  <a:lnTo>
                    <a:pt x="94183" y="264134"/>
                  </a:lnTo>
                  <a:lnTo>
                    <a:pt x="102082" y="264134"/>
                  </a:lnTo>
                  <a:lnTo>
                    <a:pt x="102082" y="210845"/>
                  </a:lnTo>
                  <a:close/>
                </a:path>
                <a:path w="544194" h="440689">
                  <a:moveTo>
                    <a:pt x="156578" y="329196"/>
                  </a:moveTo>
                  <a:lnTo>
                    <a:pt x="149110" y="329196"/>
                  </a:lnTo>
                  <a:lnTo>
                    <a:pt x="149110" y="340283"/>
                  </a:lnTo>
                  <a:lnTo>
                    <a:pt x="149034" y="372021"/>
                  </a:lnTo>
                  <a:lnTo>
                    <a:pt x="147726" y="384911"/>
                  </a:lnTo>
                  <a:lnTo>
                    <a:pt x="144487" y="392988"/>
                  </a:lnTo>
                  <a:lnTo>
                    <a:pt x="140296" y="397167"/>
                  </a:lnTo>
                  <a:lnTo>
                    <a:pt x="136169" y="398360"/>
                  </a:lnTo>
                  <a:lnTo>
                    <a:pt x="130556" y="396049"/>
                  </a:lnTo>
                  <a:lnTo>
                    <a:pt x="126606" y="389699"/>
                  </a:lnTo>
                  <a:lnTo>
                    <a:pt x="124282" y="380111"/>
                  </a:lnTo>
                  <a:lnTo>
                    <a:pt x="123520" y="368122"/>
                  </a:lnTo>
                  <a:lnTo>
                    <a:pt x="123799" y="359308"/>
                  </a:lnTo>
                  <a:lnTo>
                    <a:pt x="125349" y="349694"/>
                  </a:lnTo>
                  <a:lnTo>
                    <a:pt x="129197" y="341960"/>
                  </a:lnTo>
                  <a:lnTo>
                    <a:pt x="136347" y="338785"/>
                  </a:lnTo>
                  <a:lnTo>
                    <a:pt x="143141" y="342188"/>
                  </a:lnTo>
                  <a:lnTo>
                    <a:pt x="146977" y="350634"/>
                  </a:lnTo>
                  <a:lnTo>
                    <a:pt x="148653" y="361454"/>
                  </a:lnTo>
                  <a:lnTo>
                    <a:pt x="149034" y="372021"/>
                  </a:lnTo>
                  <a:lnTo>
                    <a:pt x="149034" y="340283"/>
                  </a:lnTo>
                  <a:lnTo>
                    <a:pt x="148310" y="338785"/>
                  </a:lnTo>
                  <a:lnTo>
                    <a:pt x="147053" y="335788"/>
                  </a:lnTo>
                  <a:lnTo>
                    <a:pt x="143446" y="326948"/>
                  </a:lnTo>
                  <a:lnTo>
                    <a:pt x="134912" y="326948"/>
                  </a:lnTo>
                  <a:lnTo>
                    <a:pt x="126593" y="329958"/>
                  </a:lnTo>
                  <a:lnTo>
                    <a:pt x="120446" y="338239"/>
                  </a:lnTo>
                  <a:lnTo>
                    <a:pt x="116636" y="350634"/>
                  </a:lnTo>
                  <a:lnTo>
                    <a:pt x="115341" y="366026"/>
                  </a:lnTo>
                  <a:lnTo>
                    <a:pt x="116319" y="380758"/>
                  </a:lnTo>
                  <a:lnTo>
                    <a:pt x="119672" y="394893"/>
                  </a:lnTo>
                  <a:lnTo>
                    <a:pt x="126022" y="405536"/>
                  </a:lnTo>
                  <a:lnTo>
                    <a:pt x="136004" y="409740"/>
                  </a:lnTo>
                  <a:lnTo>
                    <a:pt x="142278" y="409740"/>
                  </a:lnTo>
                  <a:lnTo>
                    <a:pt x="146418" y="404799"/>
                  </a:lnTo>
                  <a:lnTo>
                    <a:pt x="148488" y="399262"/>
                  </a:lnTo>
                  <a:lnTo>
                    <a:pt x="148488" y="398653"/>
                  </a:lnTo>
                  <a:lnTo>
                    <a:pt x="148666" y="398653"/>
                  </a:lnTo>
                  <a:lnTo>
                    <a:pt x="135280" y="429501"/>
                  </a:lnTo>
                  <a:lnTo>
                    <a:pt x="126111" y="429501"/>
                  </a:lnTo>
                  <a:lnTo>
                    <a:pt x="124675" y="417080"/>
                  </a:lnTo>
                  <a:lnTo>
                    <a:pt x="116763" y="417080"/>
                  </a:lnTo>
                  <a:lnTo>
                    <a:pt x="119430" y="429514"/>
                  </a:lnTo>
                  <a:lnTo>
                    <a:pt x="124231" y="436562"/>
                  </a:lnTo>
                  <a:lnTo>
                    <a:pt x="129794" y="439712"/>
                  </a:lnTo>
                  <a:lnTo>
                    <a:pt x="134734" y="440436"/>
                  </a:lnTo>
                  <a:lnTo>
                    <a:pt x="147320" y="435864"/>
                  </a:lnTo>
                  <a:lnTo>
                    <a:pt x="151104" y="429501"/>
                  </a:lnTo>
                  <a:lnTo>
                    <a:pt x="153809" y="424954"/>
                  </a:lnTo>
                  <a:lnTo>
                    <a:pt x="156222" y="411949"/>
                  </a:lnTo>
                  <a:lnTo>
                    <a:pt x="156552" y="401967"/>
                  </a:lnTo>
                  <a:lnTo>
                    <a:pt x="156578" y="398653"/>
                  </a:lnTo>
                  <a:lnTo>
                    <a:pt x="156578" y="398360"/>
                  </a:lnTo>
                  <a:lnTo>
                    <a:pt x="156578" y="340283"/>
                  </a:lnTo>
                  <a:lnTo>
                    <a:pt x="156578" y="329196"/>
                  </a:lnTo>
                  <a:close/>
                </a:path>
                <a:path w="544194" h="440689">
                  <a:moveTo>
                    <a:pt x="179793" y="254571"/>
                  </a:moveTo>
                  <a:lnTo>
                    <a:pt x="177914" y="255168"/>
                  </a:lnTo>
                  <a:lnTo>
                    <a:pt x="175577" y="255168"/>
                  </a:lnTo>
                  <a:lnTo>
                    <a:pt x="174574" y="253809"/>
                  </a:lnTo>
                  <a:lnTo>
                    <a:pt x="174574" y="253657"/>
                  </a:lnTo>
                  <a:lnTo>
                    <a:pt x="174574" y="224167"/>
                  </a:lnTo>
                  <a:lnTo>
                    <a:pt x="174574" y="205460"/>
                  </a:lnTo>
                  <a:lnTo>
                    <a:pt x="172554" y="194525"/>
                  </a:lnTo>
                  <a:lnTo>
                    <a:pt x="172389" y="193586"/>
                  </a:lnTo>
                  <a:lnTo>
                    <a:pt x="167284" y="187007"/>
                  </a:lnTo>
                  <a:lnTo>
                    <a:pt x="161467" y="184200"/>
                  </a:lnTo>
                  <a:lnTo>
                    <a:pt x="157149" y="183603"/>
                  </a:lnTo>
                  <a:lnTo>
                    <a:pt x="149288" y="185039"/>
                  </a:lnTo>
                  <a:lnTo>
                    <a:pt x="143243" y="189611"/>
                  </a:lnTo>
                  <a:lnTo>
                    <a:pt x="139293" y="197688"/>
                  </a:lnTo>
                  <a:lnTo>
                    <a:pt x="137744" y="209651"/>
                  </a:lnTo>
                  <a:lnTo>
                    <a:pt x="145021" y="209651"/>
                  </a:lnTo>
                  <a:lnTo>
                    <a:pt x="145580" y="203657"/>
                  </a:lnTo>
                  <a:lnTo>
                    <a:pt x="146812" y="194525"/>
                  </a:lnTo>
                  <a:lnTo>
                    <a:pt x="163258" y="194525"/>
                  </a:lnTo>
                  <a:lnTo>
                    <a:pt x="166865" y="199009"/>
                  </a:lnTo>
                  <a:lnTo>
                    <a:pt x="166865" y="215036"/>
                  </a:lnTo>
                  <a:lnTo>
                    <a:pt x="166674" y="215138"/>
                  </a:lnTo>
                  <a:lnTo>
                    <a:pt x="166674" y="224167"/>
                  </a:lnTo>
                  <a:lnTo>
                    <a:pt x="166674" y="247523"/>
                  </a:lnTo>
                  <a:lnTo>
                    <a:pt x="159473" y="255460"/>
                  </a:lnTo>
                  <a:lnTo>
                    <a:pt x="146189" y="255460"/>
                  </a:lnTo>
                  <a:lnTo>
                    <a:pt x="143598" y="250367"/>
                  </a:lnTo>
                  <a:lnTo>
                    <a:pt x="143598" y="231965"/>
                  </a:lnTo>
                  <a:lnTo>
                    <a:pt x="149783" y="230009"/>
                  </a:lnTo>
                  <a:lnTo>
                    <a:pt x="153644" y="229108"/>
                  </a:lnTo>
                  <a:lnTo>
                    <a:pt x="163449" y="227012"/>
                  </a:lnTo>
                  <a:lnTo>
                    <a:pt x="165417" y="225818"/>
                  </a:lnTo>
                  <a:lnTo>
                    <a:pt x="166674" y="224167"/>
                  </a:lnTo>
                  <a:lnTo>
                    <a:pt x="166674" y="215138"/>
                  </a:lnTo>
                  <a:lnTo>
                    <a:pt x="164617" y="216230"/>
                  </a:lnTo>
                  <a:lnTo>
                    <a:pt x="162725" y="216535"/>
                  </a:lnTo>
                  <a:lnTo>
                    <a:pt x="135420" y="243789"/>
                  </a:lnTo>
                  <a:lnTo>
                    <a:pt x="136499" y="252996"/>
                  </a:lnTo>
                  <a:lnTo>
                    <a:pt x="139547" y="260134"/>
                  </a:lnTo>
                  <a:lnTo>
                    <a:pt x="144208" y="264744"/>
                  </a:lnTo>
                  <a:lnTo>
                    <a:pt x="150152" y="266382"/>
                  </a:lnTo>
                  <a:lnTo>
                    <a:pt x="159308" y="266382"/>
                  </a:lnTo>
                  <a:lnTo>
                    <a:pt x="164071" y="259207"/>
                  </a:lnTo>
                  <a:lnTo>
                    <a:pt x="166128" y="255460"/>
                  </a:lnTo>
                  <a:lnTo>
                    <a:pt x="167119" y="253657"/>
                  </a:lnTo>
                  <a:lnTo>
                    <a:pt x="167373" y="259207"/>
                  </a:lnTo>
                  <a:lnTo>
                    <a:pt x="167474" y="260134"/>
                  </a:lnTo>
                  <a:lnTo>
                    <a:pt x="168478" y="265633"/>
                  </a:lnTo>
                  <a:lnTo>
                    <a:pt x="177279" y="265633"/>
                  </a:lnTo>
                  <a:lnTo>
                    <a:pt x="178435" y="264744"/>
                  </a:lnTo>
                  <a:lnTo>
                    <a:pt x="179793" y="264134"/>
                  </a:lnTo>
                  <a:lnTo>
                    <a:pt x="179793" y="255168"/>
                  </a:lnTo>
                  <a:lnTo>
                    <a:pt x="179793" y="254571"/>
                  </a:lnTo>
                  <a:close/>
                </a:path>
                <a:path w="544194" h="440689">
                  <a:moveTo>
                    <a:pt x="194995" y="329196"/>
                  </a:moveTo>
                  <a:lnTo>
                    <a:pt x="187109" y="329196"/>
                  </a:lnTo>
                  <a:lnTo>
                    <a:pt x="187109" y="407504"/>
                  </a:lnTo>
                  <a:lnTo>
                    <a:pt x="194995" y="407504"/>
                  </a:lnTo>
                  <a:lnTo>
                    <a:pt x="194995" y="329196"/>
                  </a:lnTo>
                  <a:close/>
                </a:path>
                <a:path w="544194" h="440689">
                  <a:moveTo>
                    <a:pt x="194995" y="299999"/>
                  </a:moveTo>
                  <a:lnTo>
                    <a:pt x="187109" y="299999"/>
                  </a:lnTo>
                  <a:lnTo>
                    <a:pt x="187109" y="314972"/>
                  </a:lnTo>
                  <a:lnTo>
                    <a:pt x="194995" y="314972"/>
                  </a:lnTo>
                  <a:lnTo>
                    <a:pt x="194995" y="299999"/>
                  </a:lnTo>
                  <a:close/>
                </a:path>
                <a:path w="544194" h="440689">
                  <a:moveTo>
                    <a:pt x="229463" y="185851"/>
                  </a:moveTo>
                  <a:lnTo>
                    <a:pt x="221919" y="185851"/>
                  </a:lnTo>
                  <a:lnTo>
                    <a:pt x="221919" y="163995"/>
                  </a:lnTo>
                  <a:lnTo>
                    <a:pt x="214020" y="163995"/>
                  </a:lnTo>
                  <a:lnTo>
                    <a:pt x="214020" y="185851"/>
                  </a:lnTo>
                  <a:lnTo>
                    <a:pt x="207632" y="185851"/>
                  </a:lnTo>
                  <a:lnTo>
                    <a:pt x="207632" y="196773"/>
                  </a:lnTo>
                  <a:lnTo>
                    <a:pt x="214020" y="196773"/>
                  </a:lnTo>
                  <a:lnTo>
                    <a:pt x="214020" y="257860"/>
                  </a:lnTo>
                  <a:lnTo>
                    <a:pt x="215734" y="265188"/>
                  </a:lnTo>
                  <a:lnTo>
                    <a:pt x="224345" y="265188"/>
                  </a:lnTo>
                  <a:lnTo>
                    <a:pt x="226593" y="264591"/>
                  </a:lnTo>
                  <a:lnTo>
                    <a:pt x="229463" y="264134"/>
                  </a:lnTo>
                  <a:lnTo>
                    <a:pt x="229463" y="253809"/>
                  </a:lnTo>
                  <a:lnTo>
                    <a:pt x="221919" y="253809"/>
                  </a:lnTo>
                  <a:lnTo>
                    <a:pt x="221919" y="196773"/>
                  </a:lnTo>
                  <a:lnTo>
                    <a:pt x="229463" y="196773"/>
                  </a:lnTo>
                  <a:lnTo>
                    <a:pt x="229463" y="185851"/>
                  </a:lnTo>
                  <a:close/>
                </a:path>
                <a:path w="544194" h="440689">
                  <a:moveTo>
                    <a:pt x="267233" y="368274"/>
                  </a:moveTo>
                  <a:lnTo>
                    <a:pt x="265938" y="353288"/>
                  </a:lnTo>
                  <a:lnTo>
                    <a:pt x="261950" y="340029"/>
                  </a:lnTo>
                  <a:lnTo>
                    <a:pt x="260731" y="338328"/>
                  </a:lnTo>
                  <a:lnTo>
                    <a:pt x="259067" y="336016"/>
                  </a:lnTo>
                  <a:lnTo>
                    <a:pt x="259067" y="368274"/>
                  </a:lnTo>
                  <a:lnTo>
                    <a:pt x="258533" y="377380"/>
                  </a:lnTo>
                  <a:lnTo>
                    <a:pt x="256489" y="387172"/>
                  </a:lnTo>
                  <a:lnTo>
                    <a:pt x="252323" y="395020"/>
                  </a:lnTo>
                  <a:lnTo>
                    <a:pt x="245414" y="398221"/>
                  </a:lnTo>
                  <a:lnTo>
                    <a:pt x="238493" y="395020"/>
                  </a:lnTo>
                  <a:lnTo>
                    <a:pt x="234327" y="387172"/>
                  </a:lnTo>
                  <a:lnTo>
                    <a:pt x="232283" y="377380"/>
                  </a:lnTo>
                  <a:lnTo>
                    <a:pt x="231749" y="368274"/>
                  </a:lnTo>
                  <a:lnTo>
                    <a:pt x="232283" y="359168"/>
                  </a:lnTo>
                  <a:lnTo>
                    <a:pt x="234327" y="349377"/>
                  </a:lnTo>
                  <a:lnTo>
                    <a:pt x="238493" y="341541"/>
                  </a:lnTo>
                  <a:lnTo>
                    <a:pt x="245414" y="338328"/>
                  </a:lnTo>
                  <a:lnTo>
                    <a:pt x="252323" y="341541"/>
                  </a:lnTo>
                  <a:lnTo>
                    <a:pt x="256489" y="349377"/>
                  </a:lnTo>
                  <a:lnTo>
                    <a:pt x="258533" y="359168"/>
                  </a:lnTo>
                  <a:lnTo>
                    <a:pt x="259067" y="368274"/>
                  </a:lnTo>
                  <a:lnTo>
                    <a:pt x="259067" y="336016"/>
                  </a:lnTo>
                  <a:lnTo>
                    <a:pt x="255155" y="330568"/>
                  </a:lnTo>
                  <a:lnTo>
                    <a:pt x="245414" y="326948"/>
                  </a:lnTo>
                  <a:lnTo>
                    <a:pt x="235673" y="330568"/>
                  </a:lnTo>
                  <a:lnTo>
                    <a:pt x="228866" y="340029"/>
                  </a:lnTo>
                  <a:lnTo>
                    <a:pt x="224878" y="353288"/>
                  </a:lnTo>
                  <a:lnTo>
                    <a:pt x="223583" y="368274"/>
                  </a:lnTo>
                  <a:lnTo>
                    <a:pt x="224878" y="383260"/>
                  </a:lnTo>
                  <a:lnTo>
                    <a:pt x="228866" y="396506"/>
                  </a:lnTo>
                  <a:lnTo>
                    <a:pt x="235673" y="405968"/>
                  </a:lnTo>
                  <a:lnTo>
                    <a:pt x="245414" y="409587"/>
                  </a:lnTo>
                  <a:lnTo>
                    <a:pt x="255155" y="405968"/>
                  </a:lnTo>
                  <a:lnTo>
                    <a:pt x="260718" y="398221"/>
                  </a:lnTo>
                  <a:lnTo>
                    <a:pt x="261950" y="396506"/>
                  </a:lnTo>
                  <a:lnTo>
                    <a:pt x="265938" y="383260"/>
                  </a:lnTo>
                  <a:lnTo>
                    <a:pt x="267233" y="368274"/>
                  </a:lnTo>
                  <a:close/>
                </a:path>
                <a:path w="544194" h="440689">
                  <a:moveTo>
                    <a:pt x="299529" y="185851"/>
                  </a:moveTo>
                  <a:lnTo>
                    <a:pt x="291617" y="185851"/>
                  </a:lnTo>
                  <a:lnTo>
                    <a:pt x="291617" y="228955"/>
                  </a:lnTo>
                  <a:lnTo>
                    <a:pt x="291007" y="237832"/>
                  </a:lnTo>
                  <a:lnTo>
                    <a:pt x="288886" y="246253"/>
                  </a:lnTo>
                  <a:lnTo>
                    <a:pt x="284911" y="252539"/>
                  </a:lnTo>
                  <a:lnTo>
                    <a:pt x="278676" y="255003"/>
                  </a:lnTo>
                  <a:lnTo>
                    <a:pt x="273570" y="255003"/>
                  </a:lnTo>
                  <a:lnTo>
                    <a:pt x="269608" y="250672"/>
                  </a:lnTo>
                  <a:lnTo>
                    <a:pt x="269608" y="185851"/>
                  </a:lnTo>
                  <a:lnTo>
                    <a:pt x="261708" y="185851"/>
                  </a:lnTo>
                  <a:lnTo>
                    <a:pt x="261708" y="242138"/>
                  </a:lnTo>
                  <a:lnTo>
                    <a:pt x="263131" y="253822"/>
                  </a:lnTo>
                  <a:lnTo>
                    <a:pt x="266750" y="261277"/>
                  </a:lnTo>
                  <a:lnTo>
                    <a:pt x="271678" y="265226"/>
                  </a:lnTo>
                  <a:lnTo>
                    <a:pt x="276987" y="266382"/>
                  </a:lnTo>
                  <a:lnTo>
                    <a:pt x="284530" y="266382"/>
                  </a:lnTo>
                  <a:lnTo>
                    <a:pt x="288569" y="261607"/>
                  </a:lnTo>
                  <a:lnTo>
                    <a:pt x="291896" y="252476"/>
                  </a:lnTo>
                  <a:lnTo>
                    <a:pt x="292074" y="252768"/>
                  </a:lnTo>
                  <a:lnTo>
                    <a:pt x="292074" y="264134"/>
                  </a:lnTo>
                  <a:lnTo>
                    <a:pt x="299529" y="264134"/>
                  </a:lnTo>
                  <a:lnTo>
                    <a:pt x="299529" y="185851"/>
                  </a:lnTo>
                  <a:close/>
                </a:path>
                <a:path w="544194" h="440689">
                  <a:moveTo>
                    <a:pt x="333908" y="354190"/>
                  </a:moveTo>
                  <a:lnTo>
                    <a:pt x="332359" y="340525"/>
                  </a:lnTo>
                  <a:lnTo>
                    <a:pt x="328409" y="332206"/>
                  </a:lnTo>
                  <a:lnTo>
                    <a:pt x="323100" y="328079"/>
                  </a:lnTo>
                  <a:lnTo>
                    <a:pt x="317461" y="326948"/>
                  </a:lnTo>
                  <a:lnTo>
                    <a:pt x="309372" y="326948"/>
                  </a:lnTo>
                  <a:lnTo>
                    <a:pt x="304977" y="336080"/>
                  </a:lnTo>
                  <a:lnTo>
                    <a:pt x="303263" y="340283"/>
                  </a:lnTo>
                  <a:lnTo>
                    <a:pt x="303098" y="340283"/>
                  </a:lnTo>
                  <a:lnTo>
                    <a:pt x="303098" y="329196"/>
                  </a:lnTo>
                  <a:lnTo>
                    <a:pt x="295617" y="329196"/>
                  </a:lnTo>
                  <a:lnTo>
                    <a:pt x="295617" y="407492"/>
                  </a:lnTo>
                  <a:lnTo>
                    <a:pt x="303530" y="407492"/>
                  </a:lnTo>
                  <a:lnTo>
                    <a:pt x="303530" y="364832"/>
                  </a:lnTo>
                  <a:lnTo>
                    <a:pt x="304838" y="351790"/>
                  </a:lnTo>
                  <a:lnTo>
                    <a:pt x="308051" y="343839"/>
                  </a:lnTo>
                  <a:lnTo>
                    <a:pt x="312102" y="339864"/>
                  </a:lnTo>
                  <a:lnTo>
                    <a:pt x="315925" y="338785"/>
                  </a:lnTo>
                  <a:lnTo>
                    <a:pt x="323659" y="338785"/>
                  </a:lnTo>
                  <a:lnTo>
                    <a:pt x="325996" y="345668"/>
                  </a:lnTo>
                  <a:lnTo>
                    <a:pt x="325996" y="407492"/>
                  </a:lnTo>
                  <a:lnTo>
                    <a:pt x="333908" y="407492"/>
                  </a:lnTo>
                  <a:lnTo>
                    <a:pt x="333908" y="354190"/>
                  </a:lnTo>
                  <a:close/>
                </a:path>
                <a:path w="544194" h="440689">
                  <a:moveTo>
                    <a:pt x="359625" y="184061"/>
                  </a:moveTo>
                  <a:lnTo>
                    <a:pt x="358546" y="183603"/>
                  </a:lnTo>
                  <a:lnTo>
                    <a:pt x="351624" y="183603"/>
                  </a:lnTo>
                  <a:lnTo>
                    <a:pt x="347510" y="189750"/>
                  </a:lnTo>
                  <a:lnTo>
                    <a:pt x="344373" y="198882"/>
                  </a:lnTo>
                  <a:lnTo>
                    <a:pt x="344170" y="198882"/>
                  </a:lnTo>
                  <a:lnTo>
                    <a:pt x="344170" y="185851"/>
                  </a:lnTo>
                  <a:lnTo>
                    <a:pt x="336727" y="185851"/>
                  </a:lnTo>
                  <a:lnTo>
                    <a:pt x="336727" y="264134"/>
                  </a:lnTo>
                  <a:lnTo>
                    <a:pt x="344627" y="264134"/>
                  </a:lnTo>
                  <a:lnTo>
                    <a:pt x="344627" y="207251"/>
                  </a:lnTo>
                  <a:lnTo>
                    <a:pt x="349300" y="197675"/>
                  </a:lnTo>
                  <a:lnTo>
                    <a:pt x="359625" y="197675"/>
                  </a:lnTo>
                  <a:lnTo>
                    <a:pt x="359625" y="184061"/>
                  </a:lnTo>
                  <a:close/>
                </a:path>
                <a:path w="544194" h="440689">
                  <a:moveTo>
                    <a:pt x="363067" y="660"/>
                  </a:moveTo>
                  <a:lnTo>
                    <a:pt x="361454" y="0"/>
                  </a:lnTo>
                  <a:lnTo>
                    <a:pt x="359981" y="0"/>
                  </a:lnTo>
                  <a:lnTo>
                    <a:pt x="353796" y="1651"/>
                  </a:lnTo>
                  <a:lnTo>
                    <a:pt x="348500" y="6311"/>
                  </a:lnTo>
                  <a:lnTo>
                    <a:pt x="344004" y="13538"/>
                  </a:lnTo>
                  <a:lnTo>
                    <a:pt x="340169" y="22898"/>
                  </a:lnTo>
                  <a:lnTo>
                    <a:pt x="339902" y="22898"/>
                  </a:lnTo>
                  <a:lnTo>
                    <a:pt x="339902" y="3365"/>
                  </a:lnTo>
                  <a:lnTo>
                    <a:pt x="328714" y="3365"/>
                  </a:lnTo>
                  <a:lnTo>
                    <a:pt x="328714" y="120789"/>
                  </a:lnTo>
                  <a:lnTo>
                    <a:pt x="340575" y="120789"/>
                  </a:lnTo>
                  <a:lnTo>
                    <a:pt x="340575" y="52539"/>
                  </a:lnTo>
                  <a:lnTo>
                    <a:pt x="341845" y="40424"/>
                  </a:lnTo>
                  <a:lnTo>
                    <a:pt x="345465" y="30416"/>
                  </a:lnTo>
                  <a:lnTo>
                    <a:pt x="351155" y="23609"/>
                  </a:lnTo>
                  <a:lnTo>
                    <a:pt x="358635" y="21094"/>
                  </a:lnTo>
                  <a:lnTo>
                    <a:pt x="363067" y="21094"/>
                  </a:lnTo>
                  <a:lnTo>
                    <a:pt x="363067" y="660"/>
                  </a:lnTo>
                  <a:close/>
                </a:path>
                <a:path w="544194" h="440689">
                  <a:moveTo>
                    <a:pt x="406742" y="397903"/>
                  </a:moveTo>
                  <a:lnTo>
                    <a:pt x="405853" y="398221"/>
                  </a:lnTo>
                  <a:lnTo>
                    <a:pt x="404863" y="398500"/>
                  </a:lnTo>
                  <a:lnTo>
                    <a:pt x="402539" y="398500"/>
                  </a:lnTo>
                  <a:lnTo>
                    <a:pt x="401535" y="397167"/>
                  </a:lnTo>
                  <a:lnTo>
                    <a:pt x="401535" y="397014"/>
                  </a:lnTo>
                  <a:lnTo>
                    <a:pt x="401535" y="367525"/>
                  </a:lnTo>
                  <a:lnTo>
                    <a:pt x="401535" y="348805"/>
                  </a:lnTo>
                  <a:lnTo>
                    <a:pt x="399529" y="337883"/>
                  </a:lnTo>
                  <a:lnTo>
                    <a:pt x="399351" y="336931"/>
                  </a:lnTo>
                  <a:lnTo>
                    <a:pt x="394246" y="330365"/>
                  </a:lnTo>
                  <a:lnTo>
                    <a:pt x="388429" y="327545"/>
                  </a:lnTo>
                  <a:lnTo>
                    <a:pt x="384111" y="326948"/>
                  </a:lnTo>
                  <a:lnTo>
                    <a:pt x="376250" y="328396"/>
                  </a:lnTo>
                  <a:lnTo>
                    <a:pt x="370205" y="332955"/>
                  </a:lnTo>
                  <a:lnTo>
                    <a:pt x="366268" y="341033"/>
                  </a:lnTo>
                  <a:lnTo>
                    <a:pt x="364718" y="352996"/>
                  </a:lnTo>
                  <a:lnTo>
                    <a:pt x="371995" y="352996"/>
                  </a:lnTo>
                  <a:lnTo>
                    <a:pt x="372529" y="347014"/>
                  </a:lnTo>
                  <a:lnTo>
                    <a:pt x="373786" y="337883"/>
                  </a:lnTo>
                  <a:lnTo>
                    <a:pt x="390232" y="337883"/>
                  </a:lnTo>
                  <a:lnTo>
                    <a:pt x="393814" y="342366"/>
                  </a:lnTo>
                  <a:lnTo>
                    <a:pt x="393814" y="358394"/>
                  </a:lnTo>
                  <a:lnTo>
                    <a:pt x="393649" y="358495"/>
                  </a:lnTo>
                  <a:lnTo>
                    <a:pt x="393649" y="367525"/>
                  </a:lnTo>
                  <a:lnTo>
                    <a:pt x="393649" y="390880"/>
                  </a:lnTo>
                  <a:lnTo>
                    <a:pt x="386461" y="398805"/>
                  </a:lnTo>
                  <a:lnTo>
                    <a:pt x="373151" y="398805"/>
                  </a:lnTo>
                  <a:lnTo>
                    <a:pt x="370547" y="393725"/>
                  </a:lnTo>
                  <a:lnTo>
                    <a:pt x="370547" y="375310"/>
                  </a:lnTo>
                  <a:lnTo>
                    <a:pt x="376745" y="373367"/>
                  </a:lnTo>
                  <a:lnTo>
                    <a:pt x="380619" y="372478"/>
                  </a:lnTo>
                  <a:lnTo>
                    <a:pt x="390398" y="370357"/>
                  </a:lnTo>
                  <a:lnTo>
                    <a:pt x="392379" y="369163"/>
                  </a:lnTo>
                  <a:lnTo>
                    <a:pt x="393649" y="367525"/>
                  </a:lnTo>
                  <a:lnTo>
                    <a:pt x="393649" y="358495"/>
                  </a:lnTo>
                  <a:lnTo>
                    <a:pt x="391579" y="359600"/>
                  </a:lnTo>
                  <a:lnTo>
                    <a:pt x="389686" y="359879"/>
                  </a:lnTo>
                  <a:lnTo>
                    <a:pt x="362381" y="387146"/>
                  </a:lnTo>
                  <a:lnTo>
                    <a:pt x="363474" y="396354"/>
                  </a:lnTo>
                  <a:lnTo>
                    <a:pt x="366509" y="403491"/>
                  </a:lnTo>
                  <a:lnTo>
                    <a:pt x="371170" y="408101"/>
                  </a:lnTo>
                  <a:lnTo>
                    <a:pt x="377113" y="409740"/>
                  </a:lnTo>
                  <a:lnTo>
                    <a:pt x="386270" y="409740"/>
                  </a:lnTo>
                  <a:lnTo>
                    <a:pt x="391033" y="402551"/>
                  </a:lnTo>
                  <a:lnTo>
                    <a:pt x="393090" y="398805"/>
                  </a:lnTo>
                  <a:lnTo>
                    <a:pt x="394081" y="397014"/>
                  </a:lnTo>
                  <a:lnTo>
                    <a:pt x="394335" y="402551"/>
                  </a:lnTo>
                  <a:lnTo>
                    <a:pt x="394436" y="403491"/>
                  </a:lnTo>
                  <a:lnTo>
                    <a:pt x="395439" y="408990"/>
                  </a:lnTo>
                  <a:lnTo>
                    <a:pt x="404241" y="408990"/>
                  </a:lnTo>
                  <a:lnTo>
                    <a:pt x="405409" y="408089"/>
                  </a:lnTo>
                  <a:lnTo>
                    <a:pt x="406742" y="407492"/>
                  </a:lnTo>
                  <a:lnTo>
                    <a:pt x="406742" y="398500"/>
                  </a:lnTo>
                  <a:lnTo>
                    <a:pt x="406742" y="397903"/>
                  </a:lnTo>
                  <a:close/>
                </a:path>
                <a:path w="544194" h="440689">
                  <a:moveTo>
                    <a:pt x="430314" y="229260"/>
                  </a:moveTo>
                  <a:lnTo>
                    <a:pt x="429615" y="218782"/>
                  </a:lnTo>
                  <a:lnTo>
                    <a:pt x="429069" y="210439"/>
                  </a:lnTo>
                  <a:lnTo>
                    <a:pt x="425297" y="196049"/>
                  </a:lnTo>
                  <a:lnTo>
                    <a:pt x="424878" y="195440"/>
                  </a:lnTo>
                  <a:lnTo>
                    <a:pt x="422148" y="191465"/>
                  </a:lnTo>
                  <a:lnTo>
                    <a:pt x="422148" y="218782"/>
                  </a:lnTo>
                  <a:lnTo>
                    <a:pt x="395998" y="218782"/>
                  </a:lnTo>
                  <a:lnTo>
                    <a:pt x="397014" y="210019"/>
                  </a:lnTo>
                  <a:lnTo>
                    <a:pt x="399783" y="202565"/>
                  </a:lnTo>
                  <a:lnTo>
                    <a:pt x="403923" y="197383"/>
                  </a:lnTo>
                  <a:lnTo>
                    <a:pt x="409028" y="195440"/>
                  </a:lnTo>
                  <a:lnTo>
                    <a:pt x="415061" y="197383"/>
                  </a:lnTo>
                  <a:lnTo>
                    <a:pt x="419011" y="202565"/>
                  </a:lnTo>
                  <a:lnTo>
                    <a:pt x="421246" y="210019"/>
                  </a:lnTo>
                  <a:lnTo>
                    <a:pt x="422148" y="218782"/>
                  </a:lnTo>
                  <a:lnTo>
                    <a:pt x="422148" y="191465"/>
                  </a:lnTo>
                  <a:lnTo>
                    <a:pt x="418985" y="186842"/>
                  </a:lnTo>
                  <a:lnTo>
                    <a:pt x="410095" y="183603"/>
                  </a:lnTo>
                  <a:lnTo>
                    <a:pt x="400024" y="187007"/>
                  </a:lnTo>
                  <a:lnTo>
                    <a:pt x="393001" y="196291"/>
                  </a:lnTo>
                  <a:lnTo>
                    <a:pt x="388924" y="210019"/>
                  </a:lnTo>
                  <a:lnTo>
                    <a:pt x="388861" y="210439"/>
                  </a:lnTo>
                  <a:lnTo>
                    <a:pt x="387540" y="227177"/>
                  </a:lnTo>
                  <a:lnTo>
                    <a:pt x="388975" y="242836"/>
                  </a:lnTo>
                  <a:lnTo>
                    <a:pt x="393103" y="255257"/>
                  </a:lnTo>
                  <a:lnTo>
                    <a:pt x="399719" y="263436"/>
                  </a:lnTo>
                  <a:lnTo>
                    <a:pt x="408571" y="266382"/>
                  </a:lnTo>
                  <a:lnTo>
                    <a:pt x="416128" y="266382"/>
                  </a:lnTo>
                  <a:lnTo>
                    <a:pt x="419176" y="263398"/>
                  </a:lnTo>
                  <a:lnTo>
                    <a:pt x="426732" y="255003"/>
                  </a:lnTo>
                  <a:lnTo>
                    <a:pt x="427266" y="254419"/>
                  </a:lnTo>
                  <a:lnTo>
                    <a:pt x="429425" y="243344"/>
                  </a:lnTo>
                  <a:lnTo>
                    <a:pt x="429679" y="239598"/>
                  </a:lnTo>
                  <a:lnTo>
                    <a:pt x="421779" y="239598"/>
                  </a:lnTo>
                  <a:lnTo>
                    <a:pt x="421513" y="245440"/>
                  </a:lnTo>
                  <a:lnTo>
                    <a:pt x="417106" y="255003"/>
                  </a:lnTo>
                  <a:lnTo>
                    <a:pt x="409651" y="255003"/>
                  </a:lnTo>
                  <a:lnTo>
                    <a:pt x="403694" y="253276"/>
                  </a:lnTo>
                  <a:lnTo>
                    <a:pt x="399427" y="248246"/>
                  </a:lnTo>
                  <a:lnTo>
                    <a:pt x="396862" y="240169"/>
                  </a:lnTo>
                  <a:lnTo>
                    <a:pt x="395998" y="229260"/>
                  </a:lnTo>
                  <a:lnTo>
                    <a:pt x="430314" y="229260"/>
                  </a:lnTo>
                  <a:close/>
                </a:path>
                <a:path w="544194" h="440689">
                  <a:moveTo>
                    <a:pt x="450240" y="42875"/>
                  </a:moveTo>
                  <a:lnTo>
                    <a:pt x="448310" y="27559"/>
                  </a:lnTo>
                  <a:lnTo>
                    <a:pt x="443598" y="13779"/>
                  </a:lnTo>
                  <a:lnTo>
                    <a:pt x="435610" y="3822"/>
                  </a:lnTo>
                  <a:lnTo>
                    <a:pt x="423824" y="0"/>
                  </a:lnTo>
                  <a:lnTo>
                    <a:pt x="408698" y="5092"/>
                  </a:lnTo>
                  <a:lnTo>
                    <a:pt x="398170" y="19024"/>
                  </a:lnTo>
                  <a:lnTo>
                    <a:pt x="392010" y="39789"/>
                  </a:lnTo>
                  <a:lnTo>
                    <a:pt x="390004" y="65341"/>
                  </a:lnTo>
                  <a:lnTo>
                    <a:pt x="392150" y="88823"/>
                  </a:lnTo>
                  <a:lnTo>
                    <a:pt x="398335" y="107454"/>
                  </a:lnTo>
                  <a:lnTo>
                    <a:pt x="408254" y="119735"/>
                  </a:lnTo>
                  <a:lnTo>
                    <a:pt x="421538" y="124155"/>
                  </a:lnTo>
                  <a:lnTo>
                    <a:pt x="434555" y="119761"/>
                  </a:lnTo>
                  <a:lnTo>
                    <a:pt x="443166" y="108699"/>
                  </a:lnTo>
                  <a:lnTo>
                    <a:pt x="448144" y="94132"/>
                  </a:lnTo>
                  <a:lnTo>
                    <a:pt x="450240" y="79248"/>
                  </a:lnTo>
                  <a:lnTo>
                    <a:pt x="438785" y="79248"/>
                  </a:lnTo>
                  <a:lnTo>
                    <a:pt x="436410" y="91186"/>
                  </a:lnTo>
                  <a:lnTo>
                    <a:pt x="432587" y="99910"/>
                  </a:lnTo>
                  <a:lnTo>
                    <a:pt x="427634" y="105270"/>
                  </a:lnTo>
                  <a:lnTo>
                    <a:pt x="421932" y="107099"/>
                  </a:lnTo>
                  <a:lnTo>
                    <a:pt x="412051" y="102895"/>
                  </a:lnTo>
                  <a:lnTo>
                    <a:pt x="406184" y="92113"/>
                  </a:lnTo>
                  <a:lnTo>
                    <a:pt x="403390" y="77546"/>
                  </a:lnTo>
                  <a:lnTo>
                    <a:pt x="402666" y="61976"/>
                  </a:lnTo>
                  <a:lnTo>
                    <a:pt x="403631" y="46253"/>
                  </a:lnTo>
                  <a:lnTo>
                    <a:pt x="406857" y="32016"/>
                  </a:lnTo>
                  <a:lnTo>
                    <a:pt x="412838" y="21704"/>
                  </a:lnTo>
                  <a:lnTo>
                    <a:pt x="422071" y="17729"/>
                  </a:lnTo>
                  <a:lnTo>
                    <a:pt x="428688" y="19456"/>
                  </a:lnTo>
                  <a:lnTo>
                    <a:pt x="433616" y="24409"/>
                  </a:lnTo>
                  <a:lnTo>
                    <a:pt x="436956" y="32321"/>
                  </a:lnTo>
                  <a:lnTo>
                    <a:pt x="438785" y="42875"/>
                  </a:lnTo>
                  <a:lnTo>
                    <a:pt x="450240" y="42875"/>
                  </a:lnTo>
                  <a:close/>
                </a:path>
                <a:path w="544194" h="440689">
                  <a:moveTo>
                    <a:pt x="472084" y="156641"/>
                  </a:moveTo>
                  <a:lnTo>
                    <a:pt x="464197" y="156641"/>
                  </a:lnTo>
                  <a:lnTo>
                    <a:pt x="464197" y="264134"/>
                  </a:lnTo>
                  <a:lnTo>
                    <a:pt x="472084" y="264134"/>
                  </a:lnTo>
                  <a:lnTo>
                    <a:pt x="472084" y="156641"/>
                  </a:lnTo>
                  <a:close/>
                </a:path>
                <a:path w="544194" h="440689">
                  <a:moveTo>
                    <a:pt x="472414" y="329196"/>
                  </a:moveTo>
                  <a:lnTo>
                    <a:pt x="464502" y="329196"/>
                  </a:lnTo>
                  <a:lnTo>
                    <a:pt x="464502" y="372325"/>
                  </a:lnTo>
                  <a:lnTo>
                    <a:pt x="463892" y="381190"/>
                  </a:lnTo>
                  <a:lnTo>
                    <a:pt x="461784" y="389597"/>
                  </a:lnTo>
                  <a:lnTo>
                    <a:pt x="457809" y="395884"/>
                  </a:lnTo>
                  <a:lnTo>
                    <a:pt x="451586" y="398360"/>
                  </a:lnTo>
                  <a:lnTo>
                    <a:pt x="446468" y="398360"/>
                  </a:lnTo>
                  <a:lnTo>
                    <a:pt x="442518" y="394030"/>
                  </a:lnTo>
                  <a:lnTo>
                    <a:pt x="442518" y="329196"/>
                  </a:lnTo>
                  <a:lnTo>
                    <a:pt x="434606" y="329196"/>
                  </a:lnTo>
                  <a:lnTo>
                    <a:pt x="434606" y="385483"/>
                  </a:lnTo>
                  <a:lnTo>
                    <a:pt x="436016" y="397179"/>
                  </a:lnTo>
                  <a:lnTo>
                    <a:pt x="439648" y="404634"/>
                  </a:lnTo>
                  <a:lnTo>
                    <a:pt x="444576" y="408584"/>
                  </a:lnTo>
                  <a:lnTo>
                    <a:pt x="449884" y="409740"/>
                  </a:lnTo>
                  <a:lnTo>
                    <a:pt x="457428" y="409740"/>
                  </a:lnTo>
                  <a:lnTo>
                    <a:pt x="461454" y="404952"/>
                  </a:lnTo>
                  <a:lnTo>
                    <a:pt x="464794" y="395820"/>
                  </a:lnTo>
                  <a:lnTo>
                    <a:pt x="464959" y="396113"/>
                  </a:lnTo>
                  <a:lnTo>
                    <a:pt x="464959" y="407492"/>
                  </a:lnTo>
                  <a:lnTo>
                    <a:pt x="472414" y="407492"/>
                  </a:lnTo>
                  <a:lnTo>
                    <a:pt x="472414" y="329196"/>
                  </a:lnTo>
                  <a:close/>
                </a:path>
                <a:path w="544194" h="440689">
                  <a:moveTo>
                    <a:pt x="538645" y="85318"/>
                  </a:moveTo>
                  <a:lnTo>
                    <a:pt x="497827" y="45580"/>
                  </a:lnTo>
                  <a:lnTo>
                    <a:pt x="494169" y="43332"/>
                  </a:lnTo>
                  <a:lnTo>
                    <a:pt x="494169" y="19075"/>
                  </a:lnTo>
                  <a:lnTo>
                    <a:pt x="504558" y="17056"/>
                  </a:lnTo>
                  <a:lnTo>
                    <a:pt x="508203" y="17056"/>
                  </a:lnTo>
                  <a:lnTo>
                    <a:pt x="517093" y="19100"/>
                  </a:lnTo>
                  <a:lnTo>
                    <a:pt x="522109" y="24168"/>
                  </a:lnTo>
                  <a:lnTo>
                    <a:pt x="524332" y="30607"/>
                  </a:lnTo>
                  <a:lnTo>
                    <a:pt x="524891" y="36830"/>
                  </a:lnTo>
                  <a:lnTo>
                    <a:pt x="536359" y="36830"/>
                  </a:lnTo>
                  <a:lnTo>
                    <a:pt x="535686" y="28613"/>
                  </a:lnTo>
                  <a:lnTo>
                    <a:pt x="532333" y="16217"/>
                  </a:lnTo>
                  <a:lnTo>
                    <a:pt x="524243" y="4940"/>
                  </a:lnTo>
                  <a:lnTo>
                    <a:pt x="509409" y="0"/>
                  </a:lnTo>
                  <a:lnTo>
                    <a:pt x="499389" y="2222"/>
                  </a:lnTo>
                  <a:lnTo>
                    <a:pt x="490867" y="9067"/>
                  </a:lnTo>
                  <a:lnTo>
                    <a:pt x="484949" y="20739"/>
                  </a:lnTo>
                  <a:lnTo>
                    <a:pt x="482727" y="37490"/>
                  </a:lnTo>
                  <a:lnTo>
                    <a:pt x="483895" y="48196"/>
                  </a:lnTo>
                  <a:lnTo>
                    <a:pt x="487184" y="56299"/>
                  </a:lnTo>
                  <a:lnTo>
                    <a:pt x="492328" y="62115"/>
                  </a:lnTo>
                  <a:lnTo>
                    <a:pt x="499033" y="66001"/>
                  </a:lnTo>
                  <a:lnTo>
                    <a:pt x="522884" y="75882"/>
                  </a:lnTo>
                  <a:lnTo>
                    <a:pt x="526796" y="79032"/>
                  </a:lnTo>
                  <a:lnTo>
                    <a:pt x="526796" y="101485"/>
                  </a:lnTo>
                  <a:lnTo>
                    <a:pt x="519112" y="107099"/>
                  </a:lnTo>
                  <a:lnTo>
                    <a:pt x="510616" y="107099"/>
                  </a:lnTo>
                  <a:lnTo>
                    <a:pt x="500697" y="104635"/>
                  </a:lnTo>
                  <a:lnTo>
                    <a:pt x="495134" y="98539"/>
                  </a:lnTo>
                  <a:lnTo>
                    <a:pt x="492633" y="90716"/>
                  </a:lnTo>
                  <a:lnTo>
                    <a:pt x="491883" y="83070"/>
                  </a:lnTo>
                  <a:lnTo>
                    <a:pt x="480441" y="83070"/>
                  </a:lnTo>
                  <a:lnTo>
                    <a:pt x="481418" y="95453"/>
                  </a:lnTo>
                  <a:lnTo>
                    <a:pt x="485279" y="108915"/>
                  </a:lnTo>
                  <a:lnTo>
                    <a:pt x="494296" y="119722"/>
                  </a:lnTo>
                  <a:lnTo>
                    <a:pt x="510755" y="124155"/>
                  </a:lnTo>
                  <a:lnTo>
                    <a:pt x="521817" y="121500"/>
                  </a:lnTo>
                  <a:lnTo>
                    <a:pt x="530669" y="113830"/>
                  </a:lnTo>
                  <a:lnTo>
                    <a:pt x="536524" y="101625"/>
                  </a:lnTo>
                  <a:lnTo>
                    <a:pt x="538645" y="85318"/>
                  </a:lnTo>
                  <a:close/>
                </a:path>
                <a:path w="544194" h="440689">
                  <a:moveTo>
                    <a:pt x="541858" y="407492"/>
                  </a:moveTo>
                  <a:lnTo>
                    <a:pt x="525335" y="367220"/>
                  </a:lnTo>
                  <a:lnTo>
                    <a:pt x="541248" y="329196"/>
                  </a:lnTo>
                  <a:lnTo>
                    <a:pt x="531533" y="329196"/>
                  </a:lnTo>
                  <a:lnTo>
                    <a:pt x="520674" y="356743"/>
                  </a:lnTo>
                  <a:lnTo>
                    <a:pt x="509803" y="329196"/>
                  </a:lnTo>
                  <a:lnTo>
                    <a:pt x="499643" y="329196"/>
                  </a:lnTo>
                  <a:lnTo>
                    <a:pt x="515366" y="367220"/>
                  </a:lnTo>
                  <a:lnTo>
                    <a:pt x="498843" y="407492"/>
                  </a:lnTo>
                  <a:lnTo>
                    <a:pt x="508800" y="407492"/>
                  </a:lnTo>
                  <a:lnTo>
                    <a:pt x="520128" y="377990"/>
                  </a:lnTo>
                  <a:lnTo>
                    <a:pt x="531799" y="407492"/>
                  </a:lnTo>
                  <a:lnTo>
                    <a:pt x="541858" y="407492"/>
                  </a:lnTo>
                  <a:close/>
                </a:path>
                <a:path w="544194" h="440689">
                  <a:moveTo>
                    <a:pt x="544055" y="229857"/>
                  </a:moveTo>
                  <a:lnTo>
                    <a:pt x="540639" y="223875"/>
                  </a:lnTo>
                  <a:lnTo>
                    <a:pt x="516813" y="213995"/>
                  </a:lnTo>
                  <a:lnTo>
                    <a:pt x="514400" y="212496"/>
                  </a:lnTo>
                  <a:lnTo>
                    <a:pt x="514400" y="196329"/>
                  </a:lnTo>
                  <a:lnTo>
                    <a:pt x="521322" y="194983"/>
                  </a:lnTo>
                  <a:lnTo>
                    <a:pt x="533717" y="194983"/>
                  </a:lnTo>
                  <a:lnTo>
                    <a:pt x="534797" y="203212"/>
                  </a:lnTo>
                  <a:lnTo>
                    <a:pt x="534885" y="208153"/>
                  </a:lnTo>
                  <a:lnTo>
                    <a:pt x="542531" y="208153"/>
                  </a:lnTo>
                  <a:lnTo>
                    <a:pt x="542086" y="202679"/>
                  </a:lnTo>
                  <a:lnTo>
                    <a:pt x="539838" y="194424"/>
                  </a:lnTo>
                  <a:lnTo>
                    <a:pt x="534441" y="186893"/>
                  </a:lnTo>
                  <a:lnTo>
                    <a:pt x="524548" y="183603"/>
                  </a:lnTo>
                  <a:lnTo>
                    <a:pt x="517867" y="185089"/>
                  </a:lnTo>
                  <a:lnTo>
                    <a:pt x="512191" y="189649"/>
                  </a:lnTo>
                  <a:lnTo>
                    <a:pt x="508241" y="197434"/>
                  </a:lnTo>
                  <a:lnTo>
                    <a:pt x="506768" y="208610"/>
                  </a:lnTo>
                  <a:lnTo>
                    <a:pt x="506768" y="219367"/>
                  </a:lnTo>
                  <a:lnTo>
                    <a:pt x="511060" y="224929"/>
                  </a:lnTo>
                  <a:lnTo>
                    <a:pt x="533527" y="234188"/>
                  </a:lnTo>
                  <a:lnTo>
                    <a:pt x="536143" y="236308"/>
                  </a:lnTo>
                  <a:lnTo>
                    <a:pt x="536143" y="251256"/>
                  </a:lnTo>
                  <a:lnTo>
                    <a:pt x="531025" y="255003"/>
                  </a:lnTo>
                  <a:lnTo>
                    <a:pt x="514223" y="255003"/>
                  </a:lnTo>
                  <a:lnTo>
                    <a:pt x="513130" y="245135"/>
                  </a:lnTo>
                  <a:lnTo>
                    <a:pt x="512876" y="238988"/>
                  </a:lnTo>
                  <a:lnTo>
                    <a:pt x="505244" y="238988"/>
                  </a:lnTo>
                  <a:lnTo>
                    <a:pt x="505891" y="247256"/>
                  </a:lnTo>
                  <a:lnTo>
                    <a:pt x="508469" y="256222"/>
                  </a:lnTo>
                  <a:lnTo>
                    <a:pt x="514489" y="263436"/>
                  </a:lnTo>
                  <a:lnTo>
                    <a:pt x="525449" y="266382"/>
                  </a:lnTo>
                  <a:lnTo>
                    <a:pt x="532828" y="264617"/>
                  </a:lnTo>
                  <a:lnTo>
                    <a:pt x="538721" y="259499"/>
                  </a:lnTo>
                  <a:lnTo>
                    <a:pt x="542632" y="251358"/>
                  </a:lnTo>
                  <a:lnTo>
                    <a:pt x="544055" y="240487"/>
                  </a:lnTo>
                  <a:lnTo>
                    <a:pt x="544055" y="229857"/>
                  </a:lnTo>
                  <a:close/>
                </a:path>
              </a:pathLst>
            </a:custGeom>
            <a:solidFill>
              <a:srgbClr val="BF2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58370" y="850900"/>
              <a:ext cx="642620" cy="1100455"/>
            </a:xfrm>
            <a:custGeom>
              <a:avLst/>
              <a:gdLst/>
              <a:ahLst/>
              <a:cxnLst/>
              <a:rect l="l" t="t" r="r" b="b"/>
              <a:pathLst>
                <a:path w="642619" h="1100455">
                  <a:moveTo>
                    <a:pt x="363925" y="0"/>
                  </a:moveTo>
                  <a:lnTo>
                    <a:pt x="278408" y="0"/>
                  </a:lnTo>
                  <a:lnTo>
                    <a:pt x="252267" y="7329"/>
                  </a:lnTo>
                  <a:lnTo>
                    <a:pt x="188517" y="43780"/>
                  </a:lnTo>
                  <a:lnTo>
                    <a:pt x="159063" y="70050"/>
                  </a:lnTo>
                  <a:lnTo>
                    <a:pt x="131485" y="101234"/>
                  </a:lnTo>
                  <a:lnTo>
                    <a:pt x="105979" y="136995"/>
                  </a:lnTo>
                  <a:lnTo>
                    <a:pt x="82740" y="176995"/>
                  </a:lnTo>
                  <a:lnTo>
                    <a:pt x="61963" y="220896"/>
                  </a:lnTo>
                  <a:lnTo>
                    <a:pt x="43846" y="268363"/>
                  </a:lnTo>
                  <a:lnTo>
                    <a:pt x="28584" y="319056"/>
                  </a:lnTo>
                  <a:lnTo>
                    <a:pt x="16372" y="372641"/>
                  </a:lnTo>
                  <a:lnTo>
                    <a:pt x="7407" y="428778"/>
                  </a:lnTo>
                  <a:lnTo>
                    <a:pt x="1884" y="487131"/>
                  </a:lnTo>
                  <a:lnTo>
                    <a:pt x="0" y="547363"/>
                  </a:lnTo>
                  <a:lnTo>
                    <a:pt x="1884" y="607595"/>
                  </a:lnTo>
                  <a:lnTo>
                    <a:pt x="7407" y="665949"/>
                  </a:lnTo>
                  <a:lnTo>
                    <a:pt x="16372" y="722087"/>
                  </a:lnTo>
                  <a:lnTo>
                    <a:pt x="28584" y="775672"/>
                  </a:lnTo>
                  <a:lnTo>
                    <a:pt x="43846" y="826367"/>
                  </a:lnTo>
                  <a:lnTo>
                    <a:pt x="61963" y="873835"/>
                  </a:lnTo>
                  <a:lnTo>
                    <a:pt x="82740" y="917738"/>
                  </a:lnTo>
                  <a:lnTo>
                    <a:pt x="105979" y="957739"/>
                  </a:lnTo>
                  <a:lnTo>
                    <a:pt x="131485" y="993501"/>
                  </a:lnTo>
                  <a:lnTo>
                    <a:pt x="159063" y="1024686"/>
                  </a:lnTo>
                  <a:lnTo>
                    <a:pt x="188517" y="1050958"/>
                  </a:lnTo>
                  <a:lnTo>
                    <a:pt x="252267" y="1087411"/>
                  </a:lnTo>
                  <a:lnTo>
                    <a:pt x="321168" y="1100161"/>
                  </a:lnTo>
                  <a:lnTo>
                    <a:pt x="356162" y="1096917"/>
                  </a:lnTo>
                  <a:lnTo>
                    <a:pt x="422680" y="1071978"/>
                  </a:lnTo>
                  <a:lnTo>
                    <a:pt x="483265" y="1024686"/>
                  </a:lnTo>
                  <a:lnTo>
                    <a:pt x="510843" y="993501"/>
                  </a:lnTo>
                  <a:lnTo>
                    <a:pt x="536351" y="957739"/>
                  </a:lnTo>
                  <a:lnTo>
                    <a:pt x="559591" y="917738"/>
                  </a:lnTo>
                  <a:lnTo>
                    <a:pt x="580368" y="873835"/>
                  </a:lnTo>
                  <a:lnTo>
                    <a:pt x="598486" y="826367"/>
                  </a:lnTo>
                  <a:lnTo>
                    <a:pt x="613749" y="775672"/>
                  </a:lnTo>
                  <a:lnTo>
                    <a:pt x="625962" y="722087"/>
                  </a:lnTo>
                  <a:lnTo>
                    <a:pt x="634928" y="665949"/>
                  </a:lnTo>
                  <a:lnTo>
                    <a:pt x="640451" y="607595"/>
                  </a:lnTo>
                  <a:lnTo>
                    <a:pt x="642336" y="547363"/>
                  </a:lnTo>
                  <a:lnTo>
                    <a:pt x="640451" y="487131"/>
                  </a:lnTo>
                  <a:lnTo>
                    <a:pt x="634928" y="428778"/>
                  </a:lnTo>
                  <a:lnTo>
                    <a:pt x="625962" y="372641"/>
                  </a:lnTo>
                  <a:lnTo>
                    <a:pt x="613749" y="319056"/>
                  </a:lnTo>
                  <a:lnTo>
                    <a:pt x="598486" y="268363"/>
                  </a:lnTo>
                  <a:lnTo>
                    <a:pt x="580368" y="220896"/>
                  </a:lnTo>
                  <a:lnTo>
                    <a:pt x="559591" y="176995"/>
                  </a:lnTo>
                  <a:lnTo>
                    <a:pt x="536351" y="136995"/>
                  </a:lnTo>
                  <a:lnTo>
                    <a:pt x="510843" y="101234"/>
                  </a:lnTo>
                  <a:lnTo>
                    <a:pt x="483265" y="70050"/>
                  </a:lnTo>
                  <a:lnTo>
                    <a:pt x="453812" y="43780"/>
                  </a:lnTo>
                  <a:lnTo>
                    <a:pt x="390064" y="7329"/>
                  </a:lnTo>
                  <a:lnTo>
                    <a:pt x="363925" y="0"/>
                  </a:lnTo>
                  <a:close/>
                </a:path>
              </a:pathLst>
            </a:custGeom>
            <a:solidFill>
              <a:srgbClr val="009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79273" y="1163370"/>
              <a:ext cx="607060" cy="508000"/>
            </a:xfrm>
            <a:custGeom>
              <a:avLst/>
              <a:gdLst/>
              <a:ahLst/>
              <a:cxnLst/>
              <a:rect l="l" t="t" r="r" b="b"/>
              <a:pathLst>
                <a:path w="607060" h="508000">
                  <a:moveTo>
                    <a:pt x="36144" y="264160"/>
                  </a:moveTo>
                  <a:lnTo>
                    <a:pt x="33172" y="262890"/>
                  </a:lnTo>
                  <a:lnTo>
                    <a:pt x="36144" y="264160"/>
                  </a:lnTo>
                  <a:close/>
                </a:path>
                <a:path w="607060" h="508000">
                  <a:moveTo>
                    <a:pt x="78600" y="254000"/>
                  </a:moveTo>
                  <a:lnTo>
                    <a:pt x="78105" y="253619"/>
                  </a:lnTo>
                  <a:lnTo>
                    <a:pt x="76339" y="255270"/>
                  </a:lnTo>
                  <a:lnTo>
                    <a:pt x="76339" y="256540"/>
                  </a:lnTo>
                  <a:lnTo>
                    <a:pt x="78600" y="254000"/>
                  </a:lnTo>
                  <a:close/>
                </a:path>
                <a:path w="607060" h="508000">
                  <a:moveTo>
                    <a:pt x="107975" y="393700"/>
                  </a:moveTo>
                  <a:lnTo>
                    <a:pt x="106616" y="392430"/>
                  </a:lnTo>
                  <a:lnTo>
                    <a:pt x="107899" y="393890"/>
                  </a:lnTo>
                  <a:lnTo>
                    <a:pt x="107975" y="393700"/>
                  </a:lnTo>
                  <a:close/>
                </a:path>
                <a:path w="607060" h="508000">
                  <a:moveTo>
                    <a:pt x="149085" y="251460"/>
                  </a:moveTo>
                  <a:lnTo>
                    <a:pt x="148501" y="251053"/>
                  </a:lnTo>
                  <a:lnTo>
                    <a:pt x="146812" y="254000"/>
                  </a:lnTo>
                  <a:lnTo>
                    <a:pt x="149085" y="251460"/>
                  </a:lnTo>
                  <a:close/>
                </a:path>
                <a:path w="607060" h="508000">
                  <a:moveTo>
                    <a:pt x="157657" y="466090"/>
                  </a:moveTo>
                  <a:lnTo>
                    <a:pt x="157200" y="466090"/>
                  </a:lnTo>
                  <a:lnTo>
                    <a:pt x="156845" y="465582"/>
                  </a:lnTo>
                  <a:lnTo>
                    <a:pt x="156298" y="467360"/>
                  </a:lnTo>
                  <a:lnTo>
                    <a:pt x="157657" y="466090"/>
                  </a:lnTo>
                  <a:close/>
                </a:path>
                <a:path w="607060" h="508000">
                  <a:moveTo>
                    <a:pt x="159918" y="46456"/>
                  </a:moveTo>
                  <a:lnTo>
                    <a:pt x="155409" y="47345"/>
                  </a:lnTo>
                  <a:lnTo>
                    <a:pt x="159448" y="49187"/>
                  </a:lnTo>
                  <a:lnTo>
                    <a:pt x="159918" y="46456"/>
                  </a:lnTo>
                  <a:close/>
                </a:path>
                <a:path w="607060" h="508000">
                  <a:moveTo>
                    <a:pt x="163982" y="450850"/>
                  </a:moveTo>
                  <a:lnTo>
                    <a:pt x="161277" y="450215"/>
                  </a:lnTo>
                  <a:lnTo>
                    <a:pt x="161721" y="450850"/>
                  </a:lnTo>
                  <a:lnTo>
                    <a:pt x="163982" y="450850"/>
                  </a:lnTo>
                  <a:close/>
                </a:path>
                <a:path w="607060" h="508000">
                  <a:moveTo>
                    <a:pt x="163982" y="62699"/>
                  </a:moveTo>
                  <a:lnTo>
                    <a:pt x="163525" y="62255"/>
                  </a:lnTo>
                  <a:lnTo>
                    <a:pt x="163080" y="61353"/>
                  </a:lnTo>
                  <a:lnTo>
                    <a:pt x="162090" y="61353"/>
                  </a:lnTo>
                  <a:lnTo>
                    <a:pt x="161264" y="62699"/>
                  </a:lnTo>
                  <a:lnTo>
                    <a:pt x="163982" y="62699"/>
                  </a:lnTo>
                  <a:close/>
                </a:path>
                <a:path w="607060" h="508000">
                  <a:moveTo>
                    <a:pt x="165341" y="67310"/>
                  </a:moveTo>
                  <a:lnTo>
                    <a:pt x="163487" y="68351"/>
                  </a:lnTo>
                  <a:lnTo>
                    <a:pt x="163982" y="68580"/>
                  </a:lnTo>
                  <a:lnTo>
                    <a:pt x="165341" y="67310"/>
                  </a:lnTo>
                  <a:close/>
                </a:path>
                <a:path w="607060" h="508000">
                  <a:moveTo>
                    <a:pt x="166243" y="54571"/>
                  </a:moveTo>
                  <a:lnTo>
                    <a:pt x="159092" y="55841"/>
                  </a:lnTo>
                  <a:lnTo>
                    <a:pt x="163080" y="51866"/>
                  </a:lnTo>
                  <a:lnTo>
                    <a:pt x="163080" y="54114"/>
                  </a:lnTo>
                  <a:lnTo>
                    <a:pt x="165341" y="51866"/>
                  </a:lnTo>
                  <a:lnTo>
                    <a:pt x="159448" y="49187"/>
                  </a:lnTo>
                  <a:lnTo>
                    <a:pt x="158102" y="56832"/>
                  </a:lnTo>
                  <a:lnTo>
                    <a:pt x="158661" y="56273"/>
                  </a:lnTo>
                  <a:lnTo>
                    <a:pt x="160820" y="62699"/>
                  </a:lnTo>
                  <a:lnTo>
                    <a:pt x="161721" y="61353"/>
                  </a:lnTo>
                  <a:lnTo>
                    <a:pt x="162090" y="61353"/>
                  </a:lnTo>
                  <a:lnTo>
                    <a:pt x="166243" y="54571"/>
                  </a:lnTo>
                  <a:close/>
                </a:path>
                <a:path w="607060" h="508000">
                  <a:moveTo>
                    <a:pt x="166395" y="71678"/>
                  </a:moveTo>
                  <a:lnTo>
                    <a:pt x="164884" y="72390"/>
                  </a:lnTo>
                  <a:lnTo>
                    <a:pt x="165608" y="73152"/>
                  </a:lnTo>
                  <a:lnTo>
                    <a:pt x="166395" y="71678"/>
                  </a:lnTo>
                  <a:close/>
                </a:path>
                <a:path w="607060" h="508000">
                  <a:moveTo>
                    <a:pt x="166751" y="443230"/>
                  </a:moveTo>
                  <a:lnTo>
                    <a:pt x="166547" y="443026"/>
                  </a:lnTo>
                  <a:lnTo>
                    <a:pt x="166243" y="443230"/>
                  </a:lnTo>
                  <a:lnTo>
                    <a:pt x="166751" y="443230"/>
                  </a:lnTo>
                  <a:close/>
                </a:path>
                <a:path w="607060" h="508000">
                  <a:moveTo>
                    <a:pt x="167157" y="59880"/>
                  </a:moveTo>
                  <a:lnTo>
                    <a:pt x="166700" y="59994"/>
                  </a:lnTo>
                  <a:lnTo>
                    <a:pt x="167157" y="61137"/>
                  </a:lnTo>
                  <a:lnTo>
                    <a:pt x="167157" y="59880"/>
                  </a:lnTo>
                  <a:close/>
                </a:path>
                <a:path w="607060" h="508000">
                  <a:moveTo>
                    <a:pt x="167589" y="62255"/>
                  </a:moveTo>
                  <a:lnTo>
                    <a:pt x="167157" y="61137"/>
                  </a:lnTo>
                  <a:lnTo>
                    <a:pt x="167157" y="63601"/>
                  </a:lnTo>
                  <a:lnTo>
                    <a:pt x="167589" y="62255"/>
                  </a:lnTo>
                  <a:close/>
                </a:path>
                <a:path w="607060" h="508000">
                  <a:moveTo>
                    <a:pt x="168490" y="59537"/>
                  </a:moveTo>
                  <a:lnTo>
                    <a:pt x="167157" y="59537"/>
                  </a:lnTo>
                  <a:lnTo>
                    <a:pt x="167157" y="59880"/>
                  </a:lnTo>
                  <a:lnTo>
                    <a:pt x="168490" y="59537"/>
                  </a:lnTo>
                  <a:close/>
                </a:path>
                <a:path w="607060" h="508000">
                  <a:moveTo>
                    <a:pt x="168490" y="58191"/>
                  </a:moveTo>
                  <a:lnTo>
                    <a:pt x="166751" y="54686"/>
                  </a:lnTo>
                  <a:lnTo>
                    <a:pt x="166243" y="55029"/>
                  </a:lnTo>
                  <a:lnTo>
                    <a:pt x="168490" y="58191"/>
                  </a:lnTo>
                  <a:close/>
                </a:path>
                <a:path w="607060" h="508000">
                  <a:moveTo>
                    <a:pt x="170078" y="443230"/>
                  </a:moveTo>
                  <a:lnTo>
                    <a:pt x="166751" y="443230"/>
                  </a:lnTo>
                  <a:lnTo>
                    <a:pt x="168770" y="447040"/>
                  </a:lnTo>
                  <a:lnTo>
                    <a:pt x="169405" y="448310"/>
                  </a:lnTo>
                  <a:lnTo>
                    <a:pt x="167589" y="444500"/>
                  </a:lnTo>
                  <a:lnTo>
                    <a:pt x="170078" y="443230"/>
                  </a:lnTo>
                  <a:close/>
                </a:path>
                <a:path w="607060" h="508000">
                  <a:moveTo>
                    <a:pt x="170307" y="69850"/>
                  </a:moveTo>
                  <a:lnTo>
                    <a:pt x="169405" y="66040"/>
                  </a:lnTo>
                  <a:lnTo>
                    <a:pt x="166395" y="71678"/>
                  </a:lnTo>
                  <a:lnTo>
                    <a:pt x="170307" y="69850"/>
                  </a:lnTo>
                  <a:close/>
                </a:path>
                <a:path w="607060" h="508000">
                  <a:moveTo>
                    <a:pt x="172567" y="441960"/>
                  </a:moveTo>
                  <a:lnTo>
                    <a:pt x="170078" y="443230"/>
                  </a:lnTo>
                  <a:lnTo>
                    <a:pt x="172567" y="443230"/>
                  </a:lnTo>
                  <a:lnTo>
                    <a:pt x="172567" y="441960"/>
                  </a:lnTo>
                  <a:close/>
                </a:path>
                <a:path w="607060" h="508000">
                  <a:moveTo>
                    <a:pt x="173634" y="48704"/>
                  </a:moveTo>
                  <a:lnTo>
                    <a:pt x="172567" y="48704"/>
                  </a:lnTo>
                  <a:lnTo>
                    <a:pt x="172529" y="49288"/>
                  </a:lnTo>
                  <a:lnTo>
                    <a:pt x="173634" y="48704"/>
                  </a:lnTo>
                  <a:close/>
                </a:path>
                <a:path w="607060" h="508000">
                  <a:moveTo>
                    <a:pt x="175729" y="42379"/>
                  </a:moveTo>
                  <a:lnTo>
                    <a:pt x="173913" y="41922"/>
                  </a:lnTo>
                  <a:lnTo>
                    <a:pt x="173913" y="43281"/>
                  </a:lnTo>
                  <a:lnTo>
                    <a:pt x="173482" y="43738"/>
                  </a:lnTo>
                  <a:lnTo>
                    <a:pt x="172567" y="44183"/>
                  </a:lnTo>
                  <a:lnTo>
                    <a:pt x="170764" y="41021"/>
                  </a:lnTo>
                  <a:lnTo>
                    <a:pt x="164884" y="44640"/>
                  </a:lnTo>
                  <a:lnTo>
                    <a:pt x="165341" y="51866"/>
                  </a:lnTo>
                  <a:lnTo>
                    <a:pt x="166751" y="54686"/>
                  </a:lnTo>
                  <a:lnTo>
                    <a:pt x="167589" y="54114"/>
                  </a:lnTo>
                  <a:lnTo>
                    <a:pt x="169405" y="51866"/>
                  </a:lnTo>
                  <a:lnTo>
                    <a:pt x="170764" y="54114"/>
                  </a:lnTo>
                  <a:lnTo>
                    <a:pt x="170764" y="59093"/>
                  </a:lnTo>
                  <a:lnTo>
                    <a:pt x="168948" y="59537"/>
                  </a:lnTo>
                  <a:lnTo>
                    <a:pt x="168490" y="59537"/>
                  </a:lnTo>
                  <a:lnTo>
                    <a:pt x="171665" y="63601"/>
                  </a:lnTo>
                  <a:lnTo>
                    <a:pt x="172377" y="51866"/>
                  </a:lnTo>
                  <a:lnTo>
                    <a:pt x="172427" y="50965"/>
                  </a:lnTo>
                  <a:lnTo>
                    <a:pt x="172529" y="49288"/>
                  </a:lnTo>
                  <a:lnTo>
                    <a:pt x="169405" y="50965"/>
                  </a:lnTo>
                  <a:lnTo>
                    <a:pt x="174396" y="44183"/>
                  </a:lnTo>
                  <a:lnTo>
                    <a:pt x="175729" y="42379"/>
                  </a:lnTo>
                  <a:close/>
                </a:path>
                <a:path w="607060" h="508000">
                  <a:moveTo>
                    <a:pt x="177901" y="39204"/>
                  </a:moveTo>
                  <a:lnTo>
                    <a:pt x="177533" y="44640"/>
                  </a:lnTo>
                  <a:lnTo>
                    <a:pt x="177901" y="39624"/>
                  </a:lnTo>
                  <a:lnTo>
                    <a:pt x="177901" y="39204"/>
                  </a:lnTo>
                  <a:close/>
                </a:path>
                <a:path w="607060" h="508000">
                  <a:moveTo>
                    <a:pt x="177990" y="37858"/>
                  </a:moveTo>
                  <a:lnTo>
                    <a:pt x="176631" y="38315"/>
                  </a:lnTo>
                  <a:lnTo>
                    <a:pt x="177901" y="39204"/>
                  </a:lnTo>
                  <a:lnTo>
                    <a:pt x="177990" y="37858"/>
                  </a:lnTo>
                  <a:close/>
                </a:path>
                <a:path w="607060" h="508000">
                  <a:moveTo>
                    <a:pt x="178485" y="39624"/>
                  </a:moveTo>
                  <a:lnTo>
                    <a:pt x="177990" y="38315"/>
                  </a:lnTo>
                  <a:lnTo>
                    <a:pt x="177927" y="39230"/>
                  </a:lnTo>
                  <a:lnTo>
                    <a:pt x="178485" y="39624"/>
                  </a:lnTo>
                  <a:close/>
                </a:path>
                <a:path w="607060" h="508000">
                  <a:moveTo>
                    <a:pt x="180238" y="46456"/>
                  </a:moveTo>
                  <a:lnTo>
                    <a:pt x="179349" y="47345"/>
                  </a:lnTo>
                  <a:lnTo>
                    <a:pt x="177533" y="47815"/>
                  </a:lnTo>
                  <a:lnTo>
                    <a:pt x="177088" y="45986"/>
                  </a:lnTo>
                  <a:lnTo>
                    <a:pt x="176174" y="45097"/>
                  </a:lnTo>
                  <a:lnTo>
                    <a:pt x="176174" y="47345"/>
                  </a:lnTo>
                  <a:lnTo>
                    <a:pt x="173634" y="48704"/>
                  </a:lnTo>
                  <a:lnTo>
                    <a:pt x="175272" y="48704"/>
                  </a:lnTo>
                  <a:lnTo>
                    <a:pt x="177990" y="50965"/>
                  </a:lnTo>
                  <a:lnTo>
                    <a:pt x="179349" y="50507"/>
                  </a:lnTo>
                  <a:lnTo>
                    <a:pt x="177088" y="49606"/>
                  </a:lnTo>
                  <a:lnTo>
                    <a:pt x="179349" y="47815"/>
                  </a:lnTo>
                  <a:lnTo>
                    <a:pt x="180238" y="46456"/>
                  </a:lnTo>
                  <a:close/>
                </a:path>
                <a:path w="607060" h="508000">
                  <a:moveTo>
                    <a:pt x="181140" y="41490"/>
                  </a:moveTo>
                  <a:lnTo>
                    <a:pt x="178485" y="39624"/>
                  </a:lnTo>
                  <a:lnTo>
                    <a:pt x="180238" y="44183"/>
                  </a:lnTo>
                  <a:lnTo>
                    <a:pt x="181140" y="41490"/>
                  </a:lnTo>
                  <a:close/>
                </a:path>
                <a:path w="607060" h="508000">
                  <a:moveTo>
                    <a:pt x="184772" y="48704"/>
                  </a:moveTo>
                  <a:lnTo>
                    <a:pt x="182499" y="46456"/>
                  </a:lnTo>
                  <a:lnTo>
                    <a:pt x="182499" y="57277"/>
                  </a:lnTo>
                  <a:lnTo>
                    <a:pt x="184772" y="48704"/>
                  </a:lnTo>
                  <a:close/>
                </a:path>
                <a:path w="607060" h="508000">
                  <a:moveTo>
                    <a:pt x="188836" y="69024"/>
                  </a:moveTo>
                  <a:lnTo>
                    <a:pt x="186004" y="66649"/>
                  </a:lnTo>
                  <a:lnTo>
                    <a:pt x="185839" y="62928"/>
                  </a:lnTo>
                  <a:lnTo>
                    <a:pt x="185585" y="59880"/>
                  </a:lnTo>
                  <a:lnTo>
                    <a:pt x="182499" y="59537"/>
                  </a:lnTo>
                  <a:lnTo>
                    <a:pt x="182499" y="60439"/>
                  </a:lnTo>
                  <a:lnTo>
                    <a:pt x="182956" y="62255"/>
                  </a:lnTo>
                  <a:lnTo>
                    <a:pt x="181597" y="62699"/>
                  </a:lnTo>
                  <a:lnTo>
                    <a:pt x="179349" y="59537"/>
                  </a:lnTo>
                  <a:lnTo>
                    <a:pt x="184772" y="71285"/>
                  </a:lnTo>
                  <a:lnTo>
                    <a:pt x="188836" y="69024"/>
                  </a:lnTo>
                  <a:close/>
                </a:path>
                <a:path w="607060" h="508000">
                  <a:moveTo>
                    <a:pt x="189280" y="87630"/>
                  </a:moveTo>
                  <a:lnTo>
                    <a:pt x="187833" y="87007"/>
                  </a:lnTo>
                  <a:lnTo>
                    <a:pt x="188988" y="87934"/>
                  </a:lnTo>
                  <a:lnTo>
                    <a:pt x="189280" y="87630"/>
                  </a:lnTo>
                  <a:close/>
                </a:path>
                <a:path w="607060" h="508000">
                  <a:moveTo>
                    <a:pt x="190195" y="81280"/>
                  </a:moveTo>
                  <a:lnTo>
                    <a:pt x="187032" y="81280"/>
                  </a:lnTo>
                  <a:lnTo>
                    <a:pt x="183413" y="85090"/>
                  </a:lnTo>
                  <a:lnTo>
                    <a:pt x="187833" y="87007"/>
                  </a:lnTo>
                  <a:lnTo>
                    <a:pt x="187032" y="86360"/>
                  </a:lnTo>
                  <a:lnTo>
                    <a:pt x="190195" y="85090"/>
                  </a:lnTo>
                  <a:lnTo>
                    <a:pt x="190195" y="81280"/>
                  </a:lnTo>
                  <a:close/>
                </a:path>
                <a:path w="607060" h="508000">
                  <a:moveTo>
                    <a:pt x="191528" y="265430"/>
                  </a:moveTo>
                  <a:lnTo>
                    <a:pt x="190182" y="262890"/>
                  </a:lnTo>
                  <a:lnTo>
                    <a:pt x="187921" y="261620"/>
                  </a:lnTo>
                  <a:lnTo>
                    <a:pt x="187032" y="264160"/>
                  </a:lnTo>
                  <a:lnTo>
                    <a:pt x="191096" y="266700"/>
                  </a:lnTo>
                  <a:lnTo>
                    <a:pt x="191528" y="265430"/>
                  </a:lnTo>
                  <a:close/>
                </a:path>
                <a:path w="607060" h="508000">
                  <a:moveTo>
                    <a:pt x="192443" y="261620"/>
                  </a:moveTo>
                  <a:lnTo>
                    <a:pt x="190195" y="262890"/>
                  </a:lnTo>
                  <a:lnTo>
                    <a:pt x="192443" y="264160"/>
                  </a:lnTo>
                  <a:lnTo>
                    <a:pt x="192443" y="261620"/>
                  </a:lnTo>
                  <a:close/>
                </a:path>
                <a:path w="607060" h="508000">
                  <a:moveTo>
                    <a:pt x="198310" y="431800"/>
                  </a:moveTo>
                  <a:lnTo>
                    <a:pt x="195414" y="429983"/>
                  </a:lnTo>
                  <a:lnTo>
                    <a:pt x="196938" y="431546"/>
                  </a:lnTo>
                  <a:lnTo>
                    <a:pt x="198310" y="431800"/>
                  </a:lnTo>
                  <a:close/>
                </a:path>
                <a:path w="607060" h="508000">
                  <a:moveTo>
                    <a:pt x="201028" y="142240"/>
                  </a:moveTo>
                  <a:lnTo>
                    <a:pt x="199669" y="140970"/>
                  </a:lnTo>
                  <a:lnTo>
                    <a:pt x="199669" y="142240"/>
                  </a:lnTo>
                  <a:lnTo>
                    <a:pt x="201028" y="142240"/>
                  </a:lnTo>
                  <a:close/>
                </a:path>
                <a:path w="607060" h="508000">
                  <a:moveTo>
                    <a:pt x="202285" y="418490"/>
                  </a:moveTo>
                  <a:lnTo>
                    <a:pt x="199669" y="419100"/>
                  </a:lnTo>
                  <a:lnTo>
                    <a:pt x="201930" y="419100"/>
                  </a:lnTo>
                  <a:lnTo>
                    <a:pt x="202285" y="418490"/>
                  </a:lnTo>
                  <a:close/>
                </a:path>
                <a:path w="607060" h="508000">
                  <a:moveTo>
                    <a:pt x="202387" y="300990"/>
                  </a:moveTo>
                  <a:lnTo>
                    <a:pt x="201930" y="299720"/>
                  </a:lnTo>
                  <a:lnTo>
                    <a:pt x="201930" y="300990"/>
                  </a:lnTo>
                  <a:lnTo>
                    <a:pt x="202260" y="301117"/>
                  </a:lnTo>
                  <a:lnTo>
                    <a:pt x="202387" y="300990"/>
                  </a:lnTo>
                  <a:close/>
                </a:path>
                <a:path w="607060" h="508000">
                  <a:moveTo>
                    <a:pt x="202819" y="143510"/>
                  </a:moveTo>
                  <a:lnTo>
                    <a:pt x="201028" y="142240"/>
                  </a:lnTo>
                  <a:lnTo>
                    <a:pt x="202641" y="144043"/>
                  </a:lnTo>
                  <a:lnTo>
                    <a:pt x="202819" y="143510"/>
                  </a:lnTo>
                  <a:close/>
                </a:path>
                <a:path w="607060" h="508000">
                  <a:moveTo>
                    <a:pt x="203288" y="144780"/>
                  </a:moveTo>
                  <a:lnTo>
                    <a:pt x="202641" y="144043"/>
                  </a:lnTo>
                  <a:lnTo>
                    <a:pt x="201930" y="146050"/>
                  </a:lnTo>
                  <a:lnTo>
                    <a:pt x="203288" y="144780"/>
                  </a:lnTo>
                  <a:close/>
                </a:path>
                <a:path w="607060" h="508000">
                  <a:moveTo>
                    <a:pt x="205536" y="412750"/>
                  </a:moveTo>
                  <a:lnTo>
                    <a:pt x="203974" y="412750"/>
                  </a:lnTo>
                  <a:lnTo>
                    <a:pt x="203288" y="414020"/>
                  </a:lnTo>
                  <a:lnTo>
                    <a:pt x="204292" y="414959"/>
                  </a:lnTo>
                  <a:lnTo>
                    <a:pt x="205536" y="412750"/>
                  </a:lnTo>
                  <a:close/>
                </a:path>
                <a:path w="607060" h="508000">
                  <a:moveTo>
                    <a:pt x="207352" y="417830"/>
                  </a:moveTo>
                  <a:lnTo>
                    <a:pt x="204292" y="414959"/>
                  </a:lnTo>
                  <a:lnTo>
                    <a:pt x="202285" y="418490"/>
                  </a:lnTo>
                  <a:lnTo>
                    <a:pt x="205092" y="417830"/>
                  </a:lnTo>
                  <a:lnTo>
                    <a:pt x="205092" y="419100"/>
                  </a:lnTo>
                  <a:lnTo>
                    <a:pt x="207352" y="419100"/>
                  </a:lnTo>
                  <a:lnTo>
                    <a:pt x="207352" y="417830"/>
                  </a:lnTo>
                  <a:close/>
                </a:path>
                <a:path w="607060" h="508000">
                  <a:moveTo>
                    <a:pt x="208699" y="416560"/>
                  </a:moveTo>
                  <a:lnTo>
                    <a:pt x="207797" y="416560"/>
                  </a:lnTo>
                  <a:lnTo>
                    <a:pt x="207352" y="417830"/>
                  </a:lnTo>
                  <a:lnTo>
                    <a:pt x="208699" y="416560"/>
                  </a:lnTo>
                  <a:close/>
                </a:path>
                <a:path w="607060" h="508000">
                  <a:moveTo>
                    <a:pt x="209296" y="117259"/>
                  </a:moveTo>
                  <a:lnTo>
                    <a:pt x="208546" y="117690"/>
                  </a:lnTo>
                  <a:lnTo>
                    <a:pt x="208699" y="118110"/>
                  </a:lnTo>
                  <a:lnTo>
                    <a:pt x="209296" y="117259"/>
                  </a:lnTo>
                  <a:close/>
                </a:path>
                <a:path w="607060" h="508000">
                  <a:moveTo>
                    <a:pt x="211112" y="114719"/>
                  </a:moveTo>
                  <a:lnTo>
                    <a:pt x="209296" y="117259"/>
                  </a:lnTo>
                  <a:lnTo>
                    <a:pt x="210058" y="116840"/>
                  </a:lnTo>
                  <a:lnTo>
                    <a:pt x="210515" y="118110"/>
                  </a:lnTo>
                  <a:lnTo>
                    <a:pt x="210731" y="116840"/>
                  </a:lnTo>
                  <a:lnTo>
                    <a:pt x="211112" y="114719"/>
                  </a:lnTo>
                  <a:close/>
                </a:path>
                <a:path w="607060" h="508000">
                  <a:moveTo>
                    <a:pt x="211416" y="114300"/>
                  </a:moveTo>
                  <a:lnTo>
                    <a:pt x="211226" y="114096"/>
                  </a:lnTo>
                  <a:lnTo>
                    <a:pt x="211112" y="114719"/>
                  </a:lnTo>
                  <a:lnTo>
                    <a:pt x="211416" y="114300"/>
                  </a:lnTo>
                  <a:close/>
                </a:path>
                <a:path w="607060" h="508000">
                  <a:moveTo>
                    <a:pt x="211416" y="113030"/>
                  </a:moveTo>
                  <a:lnTo>
                    <a:pt x="209613" y="107950"/>
                  </a:lnTo>
                  <a:lnTo>
                    <a:pt x="207352" y="107950"/>
                  </a:lnTo>
                  <a:lnTo>
                    <a:pt x="207797" y="110490"/>
                  </a:lnTo>
                  <a:lnTo>
                    <a:pt x="211226" y="114096"/>
                  </a:lnTo>
                  <a:lnTo>
                    <a:pt x="211416" y="113030"/>
                  </a:lnTo>
                  <a:close/>
                </a:path>
                <a:path w="607060" h="508000">
                  <a:moveTo>
                    <a:pt x="212318" y="139700"/>
                  </a:moveTo>
                  <a:lnTo>
                    <a:pt x="210515" y="138430"/>
                  </a:lnTo>
                  <a:lnTo>
                    <a:pt x="212255" y="140538"/>
                  </a:lnTo>
                  <a:lnTo>
                    <a:pt x="212318" y="139700"/>
                  </a:lnTo>
                  <a:close/>
                </a:path>
                <a:path w="607060" h="508000">
                  <a:moveTo>
                    <a:pt x="215023" y="397510"/>
                  </a:moveTo>
                  <a:lnTo>
                    <a:pt x="211874" y="397510"/>
                  </a:lnTo>
                  <a:lnTo>
                    <a:pt x="211874" y="396240"/>
                  </a:lnTo>
                  <a:lnTo>
                    <a:pt x="209613" y="396240"/>
                  </a:lnTo>
                  <a:lnTo>
                    <a:pt x="208254" y="394970"/>
                  </a:lnTo>
                  <a:lnTo>
                    <a:pt x="108864" y="394970"/>
                  </a:lnTo>
                  <a:lnTo>
                    <a:pt x="107518" y="394970"/>
                  </a:lnTo>
                  <a:lnTo>
                    <a:pt x="107518" y="396240"/>
                  </a:lnTo>
                  <a:lnTo>
                    <a:pt x="98971" y="402590"/>
                  </a:lnTo>
                  <a:lnTo>
                    <a:pt x="90919" y="411480"/>
                  </a:lnTo>
                  <a:lnTo>
                    <a:pt x="83375" y="420370"/>
                  </a:lnTo>
                  <a:lnTo>
                    <a:pt x="76339" y="429260"/>
                  </a:lnTo>
                  <a:lnTo>
                    <a:pt x="83591" y="434340"/>
                  </a:lnTo>
                  <a:lnTo>
                    <a:pt x="98450" y="444500"/>
                  </a:lnTo>
                  <a:lnTo>
                    <a:pt x="105702" y="450850"/>
                  </a:lnTo>
                  <a:lnTo>
                    <a:pt x="108864" y="457200"/>
                  </a:lnTo>
                  <a:lnTo>
                    <a:pt x="117906" y="450850"/>
                  </a:lnTo>
                  <a:lnTo>
                    <a:pt x="120624" y="455930"/>
                  </a:lnTo>
                  <a:lnTo>
                    <a:pt x="124231" y="455930"/>
                  </a:lnTo>
                  <a:lnTo>
                    <a:pt x="128739" y="459740"/>
                  </a:lnTo>
                  <a:lnTo>
                    <a:pt x="131457" y="455930"/>
                  </a:lnTo>
                  <a:lnTo>
                    <a:pt x="135521" y="461010"/>
                  </a:lnTo>
                  <a:lnTo>
                    <a:pt x="139585" y="462280"/>
                  </a:lnTo>
                  <a:lnTo>
                    <a:pt x="144564" y="462280"/>
                  </a:lnTo>
                  <a:lnTo>
                    <a:pt x="145453" y="463550"/>
                  </a:lnTo>
                  <a:lnTo>
                    <a:pt x="147269" y="463550"/>
                  </a:lnTo>
                  <a:lnTo>
                    <a:pt x="146812" y="464820"/>
                  </a:lnTo>
                  <a:lnTo>
                    <a:pt x="147726" y="464820"/>
                  </a:lnTo>
                  <a:lnTo>
                    <a:pt x="149529" y="466090"/>
                  </a:lnTo>
                  <a:lnTo>
                    <a:pt x="149974" y="464820"/>
                  </a:lnTo>
                  <a:lnTo>
                    <a:pt x="153136" y="467360"/>
                  </a:lnTo>
                  <a:lnTo>
                    <a:pt x="155409" y="464820"/>
                  </a:lnTo>
                  <a:lnTo>
                    <a:pt x="156298" y="464820"/>
                  </a:lnTo>
                  <a:lnTo>
                    <a:pt x="156845" y="465582"/>
                  </a:lnTo>
                  <a:lnTo>
                    <a:pt x="157365" y="463892"/>
                  </a:lnTo>
                  <a:lnTo>
                    <a:pt x="157302" y="461010"/>
                  </a:lnTo>
                  <a:lnTo>
                    <a:pt x="157149" y="458470"/>
                  </a:lnTo>
                  <a:lnTo>
                    <a:pt x="157759" y="454660"/>
                  </a:lnTo>
                  <a:lnTo>
                    <a:pt x="161721" y="454660"/>
                  </a:lnTo>
                  <a:lnTo>
                    <a:pt x="159918" y="452120"/>
                  </a:lnTo>
                  <a:lnTo>
                    <a:pt x="159245" y="450850"/>
                  </a:lnTo>
                  <a:lnTo>
                    <a:pt x="158559" y="449580"/>
                  </a:lnTo>
                  <a:lnTo>
                    <a:pt x="161277" y="450215"/>
                  </a:lnTo>
                  <a:lnTo>
                    <a:pt x="160820" y="449580"/>
                  </a:lnTo>
                  <a:lnTo>
                    <a:pt x="160375" y="448310"/>
                  </a:lnTo>
                  <a:lnTo>
                    <a:pt x="161264" y="448310"/>
                  </a:lnTo>
                  <a:lnTo>
                    <a:pt x="161721" y="447040"/>
                  </a:lnTo>
                  <a:lnTo>
                    <a:pt x="163080" y="448310"/>
                  </a:lnTo>
                  <a:lnTo>
                    <a:pt x="163982" y="448310"/>
                  </a:lnTo>
                  <a:lnTo>
                    <a:pt x="163982" y="447040"/>
                  </a:lnTo>
                  <a:lnTo>
                    <a:pt x="163995" y="444449"/>
                  </a:lnTo>
                  <a:lnTo>
                    <a:pt x="164439" y="443230"/>
                  </a:lnTo>
                  <a:lnTo>
                    <a:pt x="161721" y="443230"/>
                  </a:lnTo>
                  <a:lnTo>
                    <a:pt x="164122" y="440690"/>
                  </a:lnTo>
                  <a:lnTo>
                    <a:pt x="166547" y="443026"/>
                  </a:lnTo>
                  <a:lnTo>
                    <a:pt x="170078" y="440690"/>
                  </a:lnTo>
                  <a:lnTo>
                    <a:pt x="173913" y="438150"/>
                  </a:lnTo>
                  <a:lnTo>
                    <a:pt x="168490" y="438150"/>
                  </a:lnTo>
                  <a:lnTo>
                    <a:pt x="176174" y="431800"/>
                  </a:lnTo>
                  <a:lnTo>
                    <a:pt x="179349" y="443230"/>
                  </a:lnTo>
                  <a:lnTo>
                    <a:pt x="179806" y="441960"/>
                  </a:lnTo>
                  <a:lnTo>
                    <a:pt x="181597" y="441960"/>
                  </a:lnTo>
                  <a:lnTo>
                    <a:pt x="181571" y="438073"/>
                  </a:lnTo>
                  <a:lnTo>
                    <a:pt x="180238" y="433070"/>
                  </a:lnTo>
                  <a:lnTo>
                    <a:pt x="182499" y="431800"/>
                  </a:lnTo>
                  <a:lnTo>
                    <a:pt x="184772" y="429260"/>
                  </a:lnTo>
                  <a:lnTo>
                    <a:pt x="173482" y="424180"/>
                  </a:lnTo>
                  <a:lnTo>
                    <a:pt x="180238" y="419100"/>
                  </a:lnTo>
                  <a:lnTo>
                    <a:pt x="173913" y="419100"/>
                  </a:lnTo>
                  <a:lnTo>
                    <a:pt x="183413" y="412750"/>
                  </a:lnTo>
                  <a:lnTo>
                    <a:pt x="180238" y="410210"/>
                  </a:lnTo>
                  <a:lnTo>
                    <a:pt x="182054" y="410210"/>
                  </a:lnTo>
                  <a:lnTo>
                    <a:pt x="183413" y="412750"/>
                  </a:lnTo>
                  <a:lnTo>
                    <a:pt x="184772" y="412750"/>
                  </a:lnTo>
                  <a:lnTo>
                    <a:pt x="184772" y="416560"/>
                  </a:lnTo>
                  <a:lnTo>
                    <a:pt x="189738" y="421640"/>
                  </a:lnTo>
                  <a:lnTo>
                    <a:pt x="184772" y="424180"/>
                  </a:lnTo>
                  <a:lnTo>
                    <a:pt x="191096" y="430530"/>
                  </a:lnTo>
                  <a:lnTo>
                    <a:pt x="190195" y="431800"/>
                  </a:lnTo>
                  <a:lnTo>
                    <a:pt x="188836" y="430530"/>
                  </a:lnTo>
                  <a:lnTo>
                    <a:pt x="188836" y="435610"/>
                  </a:lnTo>
                  <a:lnTo>
                    <a:pt x="192087" y="431800"/>
                  </a:lnTo>
                  <a:lnTo>
                    <a:pt x="192011" y="431558"/>
                  </a:lnTo>
                  <a:lnTo>
                    <a:pt x="192112" y="431761"/>
                  </a:lnTo>
                  <a:lnTo>
                    <a:pt x="193344" y="434340"/>
                  </a:lnTo>
                  <a:lnTo>
                    <a:pt x="199669" y="434340"/>
                  </a:lnTo>
                  <a:lnTo>
                    <a:pt x="196938" y="431546"/>
                  </a:lnTo>
                  <a:lnTo>
                    <a:pt x="192938" y="430796"/>
                  </a:lnTo>
                  <a:lnTo>
                    <a:pt x="193167" y="430530"/>
                  </a:lnTo>
                  <a:lnTo>
                    <a:pt x="194246" y="429260"/>
                  </a:lnTo>
                  <a:lnTo>
                    <a:pt x="195414" y="429983"/>
                  </a:lnTo>
                  <a:lnTo>
                    <a:pt x="194703" y="429260"/>
                  </a:lnTo>
                  <a:lnTo>
                    <a:pt x="197853" y="425450"/>
                  </a:lnTo>
                  <a:lnTo>
                    <a:pt x="192443" y="422910"/>
                  </a:lnTo>
                  <a:lnTo>
                    <a:pt x="195618" y="417804"/>
                  </a:lnTo>
                  <a:lnTo>
                    <a:pt x="197853" y="414020"/>
                  </a:lnTo>
                  <a:lnTo>
                    <a:pt x="198767" y="415290"/>
                  </a:lnTo>
                  <a:lnTo>
                    <a:pt x="198767" y="414020"/>
                  </a:lnTo>
                  <a:lnTo>
                    <a:pt x="198767" y="411480"/>
                  </a:lnTo>
                  <a:lnTo>
                    <a:pt x="200571" y="411480"/>
                  </a:lnTo>
                  <a:lnTo>
                    <a:pt x="201028" y="412750"/>
                  </a:lnTo>
                  <a:lnTo>
                    <a:pt x="203974" y="412750"/>
                  </a:lnTo>
                  <a:lnTo>
                    <a:pt x="204647" y="411480"/>
                  </a:lnTo>
                  <a:lnTo>
                    <a:pt x="201028" y="407670"/>
                  </a:lnTo>
                  <a:lnTo>
                    <a:pt x="201028" y="408940"/>
                  </a:lnTo>
                  <a:lnTo>
                    <a:pt x="200571" y="410210"/>
                  </a:lnTo>
                  <a:lnTo>
                    <a:pt x="199669" y="410210"/>
                  </a:lnTo>
                  <a:lnTo>
                    <a:pt x="195605" y="405130"/>
                  </a:lnTo>
                  <a:lnTo>
                    <a:pt x="201930" y="402590"/>
                  </a:lnTo>
                  <a:lnTo>
                    <a:pt x="201930" y="406400"/>
                  </a:lnTo>
                  <a:lnTo>
                    <a:pt x="207352" y="406400"/>
                  </a:lnTo>
                  <a:lnTo>
                    <a:pt x="208699" y="407670"/>
                  </a:lnTo>
                  <a:lnTo>
                    <a:pt x="208699" y="402590"/>
                  </a:lnTo>
                  <a:lnTo>
                    <a:pt x="211416" y="401320"/>
                  </a:lnTo>
                  <a:lnTo>
                    <a:pt x="214134" y="398780"/>
                  </a:lnTo>
                  <a:lnTo>
                    <a:pt x="215023" y="400050"/>
                  </a:lnTo>
                  <a:lnTo>
                    <a:pt x="215023" y="398780"/>
                  </a:lnTo>
                  <a:lnTo>
                    <a:pt x="215023" y="397510"/>
                  </a:lnTo>
                  <a:close/>
                </a:path>
                <a:path w="607060" h="508000">
                  <a:moveTo>
                    <a:pt x="215696" y="396760"/>
                  </a:moveTo>
                  <a:lnTo>
                    <a:pt x="215023" y="397510"/>
                  </a:lnTo>
                  <a:lnTo>
                    <a:pt x="215353" y="397510"/>
                  </a:lnTo>
                  <a:lnTo>
                    <a:pt x="215696" y="396760"/>
                  </a:lnTo>
                  <a:close/>
                </a:path>
                <a:path w="607060" h="508000">
                  <a:moveTo>
                    <a:pt x="218198" y="161290"/>
                  </a:moveTo>
                  <a:lnTo>
                    <a:pt x="217284" y="161290"/>
                  </a:lnTo>
                  <a:lnTo>
                    <a:pt x="217284" y="162560"/>
                  </a:lnTo>
                  <a:lnTo>
                    <a:pt x="218198" y="162560"/>
                  </a:lnTo>
                  <a:lnTo>
                    <a:pt x="218198" y="161290"/>
                  </a:lnTo>
                  <a:close/>
                </a:path>
                <a:path w="607060" h="508000">
                  <a:moveTo>
                    <a:pt x="219557" y="383540"/>
                  </a:moveTo>
                  <a:lnTo>
                    <a:pt x="218490" y="382524"/>
                  </a:lnTo>
                  <a:lnTo>
                    <a:pt x="218198" y="383540"/>
                  </a:lnTo>
                  <a:lnTo>
                    <a:pt x="219214" y="384492"/>
                  </a:lnTo>
                  <a:lnTo>
                    <a:pt x="219557" y="383540"/>
                  </a:lnTo>
                  <a:close/>
                </a:path>
                <a:path w="607060" h="508000">
                  <a:moveTo>
                    <a:pt x="220446" y="179070"/>
                  </a:moveTo>
                  <a:lnTo>
                    <a:pt x="219240" y="176149"/>
                  </a:lnTo>
                  <a:lnTo>
                    <a:pt x="219100" y="176530"/>
                  </a:lnTo>
                  <a:lnTo>
                    <a:pt x="220446" y="179070"/>
                  </a:lnTo>
                  <a:close/>
                </a:path>
                <a:path w="607060" h="508000">
                  <a:moveTo>
                    <a:pt x="221348" y="398322"/>
                  </a:moveTo>
                  <a:lnTo>
                    <a:pt x="220002" y="397510"/>
                  </a:lnTo>
                  <a:lnTo>
                    <a:pt x="221348" y="398780"/>
                  </a:lnTo>
                  <a:lnTo>
                    <a:pt x="221348" y="398322"/>
                  </a:lnTo>
                  <a:close/>
                </a:path>
                <a:path w="607060" h="508000">
                  <a:moveTo>
                    <a:pt x="221348" y="135890"/>
                  </a:moveTo>
                  <a:lnTo>
                    <a:pt x="220446" y="135890"/>
                  </a:lnTo>
                  <a:lnTo>
                    <a:pt x="220446" y="138430"/>
                  </a:lnTo>
                  <a:lnTo>
                    <a:pt x="221348" y="135890"/>
                  </a:lnTo>
                  <a:close/>
                </a:path>
                <a:path w="607060" h="508000">
                  <a:moveTo>
                    <a:pt x="223608" y="143510"/>
                  </a:moveTo>
                  <a:lnTo>
                    <a:pt x="222250" y="139700"/>
                  </a:lnTo>
                  <a:lnTo>
                    <a:pt x="221284" y="141058"/>
                  </a:lnTo>
                  <a:lnTo>
                    <a:pt x="223608" y="143510"/>
                  </a:lnTo>
                  <a:close/>
                </a:path>
                <a:path w="607060" h="508000">
                  <a:moveTo>
                    <a:pt x="223862" y="370509"/>
                  </a:moveTo>
                  <a:lnTo>
                    <a:pt x="221805" y="367030"/>
                  </a:lnTo>
                  <a:lnTo>
                    <a:pt x="217284" y="372110"/>
                  </a:lnTo>
                  <a:lnTo>
                    <a:pt x="219417" y="375920"/>
                  </a:lnTo>
                  <a:lnTo>
                    <a:pt x="218084" y="378460"/>
                  </a:lnTo>
                  <a:lnTo>
                    <a:pt x="216916" y="381000"/>
                  </a:lnTo>
                  <a:lnTo>
                    <a:pt x="218490" y="382524"/>
                  </a:lnTo>
                  <a:lnTo>
                    <a:pt x="220446" y="375920"/>
                  </a:lnTo>
                  <a:lnTo>
                    <a:pt x="220446" y="372110"/>
                  </a:lnTo>
                  <a:lnTo>
                    <a:pt x="223862" y="370509"/>
                  </a:lnTo>
                  <a:close/>
                </a:path>
                <a:path w="607060" h="508000">
                  <a:moveTo>
                    <a:pt x="225310" y="142557"/>
                  </a:moveTo>
                  <a:lnTo>
                    <a:pt x="223608" y="143510"/>
                  </a:lnTo>
                  <a:lnTo>
                    <a:pt x="224967" y="143510"/>
                  </a:lnTo>
                  <a:lnTo>
                    <a:pt x="225310" y="142557"/>
                  </a:lnTo>
                  <a:close/>
                </a:path>
                <a:path w="607060" h="508000">
                  <a:moveTo>
                    <a:pt x="225882" y="142240"/>
                  </a:moveTo>
                  <a:lnTo>
                    <a:pt x="225425" y="142240"/>
                  </a:lnTo>
                  <a:lnTo>
                    <a:pt x="225310" y="142557"/>
                  </a:lnTo>
                  <a:lnTo>
                    <a:pt x="225882" y="142240"/>
                  </a:lnTo>
                  <a:close/>
                </a:path>
                <a:path w="607060" h="508000">
                  <a:moveTo>
                    <a:pt x="226326" y="401320"/>
                  </a:moveTo>
                  <a:lnTo>
                    <a:pt x="225882" y="397510"/>
                  </a:lnTo>
                  <a:lnTo>
                    <a:pt x="222707" y="397510"/>
                  </a:lnTo>
                  <a:lnTo>
                    <a:pt x="224218" y="392430"/>
                  </a:lnTo>
                  <a:lnTo>
                    <a:pt x="224967" y="389890"/>
                  </a:lnTo>
                  <a:lnTo>
                    <a:pt x="219214" y="384492"/>
                  </a:lnTo>
                  <a:lnTo>
                    <a:pt x="217754" y="388620"/>
                  </a:lnTo>
                  <a:lnTo>
                    <a:pt x="217081" y="393573"/>
                  </a:lnTo>
                  <a:lnTo>
                    <a:pt x="216979" y="393890"/>
                  </a:lnTo>
                  <a:lnTo>
                    <a:pt x="215696" y="396760"/>
                  </a:lnTo>
                  <a:lnTo>
                    <a:pt x="219557" y="392430"/>
                  </a:lnTo>
                  <a:lnTo>
                    <a:pt x="221348" y="393700"/>
                  </a:lnTo>
                  <a:lnTo>
                    <a:pt x="221348" y="398322"/>
                  </a:lnTo>
                  <a:lnTo>
                    <a:pt x="226326" y="401320"/>
                  </a:lnTo>
                  <a:close/>
                </a:path>
                <a:path w="607060" h="508000">
                  <a:moveTo>
                    <a:pt x="226555" y="343535"/>
                  </a:moveTo>
                  <a:lnTo>
                    <a:pt x="225882" y="345440"/>
                  </a:lnTo>
                  <a:lnTo>
                    <a:pt x="226441" y="344157"/>
                  </a:lnTo>
                  <a:lnTo>
                    <a:pt x="226555" y="343535"/>
                  </a:lnTo>
                  <a:close/>
                </a:path>
                <a:path w="607060" h="508000">
                  <a:moveTo>
                    <a:pt x="227253" y="370725"/>
                  </a:moveTo>
                  <a:lnTo>
                    <a:pt x="225882" y="369570"/>
                  </a:lnTo>
                  <a:lnTo>
                    <a:pt x="223862" y="370509"/>
                  </a:lnTo>
                  <a:lnTo>
                    <a:pt x="226326" y="374650"/>
                  </a:lnTo>
                  <a:lnTo>
                    <a:pt x="227253" y="370725"/>
                  </a:lnTo>
                  <a:close/>
                </a:path>
                <a:path w="607060" h="508000">
                  <a:moveTo>
                    <a:pt x="235813" y="365760"/>
                  </a:moveTo>
                  <a:lnTo>
                    <a:pt x="233565" y="368300"/>
                  </a:lnTo>
                  <a:lnTo>
                    <a:pt x="230847" y="364490"/>
                  </a:lnTo>
                  <a:lnTo>
                    <a:pt x="229031" y="361950"/>
                  </a:lnTo>
                  <a:lnTo>
                    <a:pt x="230847" y="359410"/>
                  </a:lnTo>
                  <a:lnTo>
                    <a:pt x="233565" y="354330"/>
                  </a:lnTo>
                  <a:lnTo>
                    <a:pt x="228130" y="353060"/>
                  </a:lnTo>
                  <a:lnTo>
                    <a:pt x="226771" y="354330"/>
                  </a:lnTo>
                  <a:lnTo>
                    <a:pt x="228574" y="359410"/>
                  </a:lnTo>
                  <a:lnTo>
                    <a:pt x="223608" y="359410"/>
                  </a:lnTo>
                  <a:lnTo>
                    <a:pt x="228130" y="360680"/>
                  </a:lnTo>
                  <a:lnTo>
                    <a:pt x="229489" y="364490"/>
                  </a:lnTo>
                  <a:lnTo>
                    <a:pt x="224066" y="361950"/>
                  </a:lnTo>
                  <a:lnTo>
                    <a:pt x="224967" y="365760"/>
                  </a:lnTo>
                  <a:lnTo>
                    <a:pt x="227672" y="365760"/>
                  </a:lnTo>
                  <a:lnTo>
                    <a:pt x="228130" y="367030"/>
                  </a:lnTo>
                  <a:lnTo>
                    <a:pt x="227253" y="370725"/>
                  </a:lnTo>
                  <a:lnTo>
                    <a:pt x="230390" y="373380"/>
                  </a:lnTo>
                  <a:lnTo>
                    <a:pt x="228130" y="370840"/>
                  </a:lnTo>
                  <a:lnTo>
                    <a:pt x="230390" y="369570"/>
                  </a:lnTo>
                  <a:lnTo>
                    <a:pt x="232206" y="372110"/>
                  </a:lnTo>
                  <a:lnTo>
                    <a:pt x="234010" y="369570"/>
                  </a:lnTo>
                  <a:lnTo>
                    <a:pt x="234911" y="368300"/>
                  </a:lnTo>
                  <a:lnTo>
                    <a:pt x="235813" y="367030"/>
                  </a:lnTo>
                  <a:lnTo>
                    <a:pt x="235813" y="365760"/>
                  </a:lnTo>
                  <a:close/>
                </a:path>
                <a:path w="607060" h="508000">
                  <a:moveTo>
                    <a:pt x="236715" y="365760"/>
                  </a:moveTo>
                  <a:lnTo>
                    <a:pt x="235813" y="367030"/>
                  </a:lnTo>
                  <a:lnTo>
                    <a:pt x="235813" y="368300"/>
                  </a:lnTo>
                  <a:lnTo>
                    <a:pt x="236359" y="368300"/>
                  </a:lnTo>
                  <a:lnTo>
                    <a:pt x="236715" y="365760"/>
                  </a:lnTo>
                  <a:close/>
                </a:path>
                <a:path w="607060" h="508000">
                  <a:moveTo>
                    <a:pt x="238963" y="369570"/>
                  </a:moveTo>
                  <a:lnTo>
                    <a:pt x="237617" y="368300"/>
                  </a:lnTo>
                  <a:lnTo>
                    <a:pt x="236359" y="368300"/>
                  </a:lnTo>
                  <a:lnTo>
                    <a:pt x="235813" y="372110"/>
                  </a:lnTo>
                  <a:lnTo>
                    <a:pt x="236715" y="370840"/>
                  </a:lnTo>
                  <a:lnTo>
                    <a:pt x="237172" y="369570"/>
                  </a:lnTo>
                  <a:lnTo>
                    <a:pt x="238963" y="369570"/>
                  </a:lnTo>
                  <a:close/>
                </a:path>
                <a:path w="607060" h="508000">
                  <a:moveTo>
                    <a:pt x="239001" y="369595"/>
                  </a:moveTo>
                  <a:close/>
                </a:path>
                <a:path w="607060" h="508000">
                  <a:moveTo>
                    <a:pt x="240322" y="370840"/>
                  </a:moveTo>
                  <a:lnTo>
                    <a:pt x="240309" y="370509"/>
                  </a:lnTo>
                  <a:lnTo>
                    <a:pt x="239001" y="369595"/>
                  </a:lnTo>
                  <a:lnTo>
                    <a:pt x="240322" y="370840"/>
                  </a:lnTo>
                  <a:close/>
                </a:path>
                <a:path w="607060" h="508000">
                  <a:moveTo>
                    <a:pt x="245275" y="447903"/>
                  </a:moveTo>
                  <a:lnTo>
                    <a:pt x="242595" y="449580"/>
                  </a:lnTo>
                  <a:lnTo>
                    <a:pt x="244919" y="450392"/>
                  </a:lnTo>
                  <a:lnTo>
                    <a:pt x="245275" y="447903"/>
                  </a:lnTo>
                  <a:close/>
                </a:path>
                <a:path w="607060" h="508000">
                  <a:moveTo>
                    <a:pt x="252971" y="175260"/>
                  </a:moveTo>
                  <a:lnTo>
                    <a:pt x="252526" y="173990"/>
                  </a:lnTo>
                  <a:lnTo>
                    <a:pt x="252069" y="173990"/>
                  </a:lnTo>
                  <a:lnTo>
                    <a:pt x="252971" y="175260"/>
                  </a:lnTo>
                  <a:close/>
                </a:path>
                <a:path w="607060" h="508000">
                  <a:moveTo>
                    <a:pt x="253199" y="173355"/>
                  </a:moveTo>
                  <a:lnTo>
                    <a:pt x="252526" y="173990"/>
                  </a:lnTo>
                  <a:lnTo>
                    <a:pt x="252971" y="173990"/>
                  </a:lnTo>
                  <a:lnTo>
                    <a:pt x="253199" y="173355"/>
                  </a:lnTo>
                  <a:close/>
                </a:path>
                <a:path w="607060" h="508000">
                  <a:moveTo>
                    <a:pt x="253885" y="172720"/>
                  </a:moveTo>
                  <a:lnTo>
                    <a:pt x="253428" y="172720"/>
                  </a:lnTo>
                  <a:lnTo>
                    <a:pt x="253199" y="173355"/>
                  </a:lnTo>
                  <a:lnTo>
                    <a:pt x="253885" y="172720"/>
                  </a:lnTo>
                  <a:close/>
                </a:path>
                <a:path w="607060" h="508000">
                  <a:moveTo>
                    <a:pt x="256247" y="411353"/>
                  </a:moveTo>
                  <a:lnTo>
                    <a:pt x="255562" y="410654"/>
                  </a:lnTo>
                  <a:lnTo>
                    <a:pt x="256146" y="411480"/>
                  </a:lnTo>
                  <a:lnTo>
                    <a:pt x="256247" y="411353"/>
                  </a:lnTo>
                  <a:close/>
                </a:path>
                <a:path w="607060" h="508000">
                  <a:moveTo>
                    <a:pt x="257136" y="192786"/>
                  </a:moveTo>
                  <a:lnTo>
                    <a:pt x="256590" y="193040"/>
                  </a:lnTo>
                  <a:lnTo>
                    <a:pt x="256857" y="193128"/>
                  </a:lnTo>
                  <a:lnTo>
                    <a:pt x="257136" y="192786"/>
                  </a:lnTo>
                  <a:close/>
                </a:path>
                <a:path w="607060" h="508000">
                  <a:moveTo>
                    <a:pt x="257505" y="402590"/>
                  </a:moveTo>
                  <a:lnTo>
                    <a:pt x="256590" y="403860"/>
                  </a:lnTo>
                  <a:lnTo>
                    <a:pt x="253885" y="403860"/>
                  </a:lnTo>
                  <a:lnTo>
                    <a:pt x="253885" y="408940"/>
                  </a:lnTo>
                  <a:lnTo>
                    <a:pt x="255562" y="410654"/>
                  </a:lnTo>
                  <a:lnTo>
                    <a:pt x="255333" y="410349"/>
                  </a:lnTo>
                  <a:lnTo>
                    <a:pt x="255244" y="408940"/>
                  </a:lnTo>
                  <a:lnTo>
                    <a:pt x="254330" y="405130"/>
                  </a:lnTo>
                  <a:lnTo>
                    <a:pt x="257505" y="405130"/>
                  </a:lnTo>
                  <a:lnTo>
                    <a:pt x="257505" y="402590"/>
                  </a:lnTo>
                  <a:close/>
                </a:path>
                <a:path w="607060" h="508000">
                  <a:moveTo>
                    <a:pt x="257505" y="392430"/>
                  </a:moveTo>
                  <a:lnTo>
                    <a:pt x="254330" y="389890"/>
                  </a:lnTo>
                  <a:lnTo>
                    <a:pt x="253885" y="384810"/>
                  </a:lnTo>
                  <a:lnTo>
                    <a:pt x="249821" y="384810"/>
                  </a:lnTo>
                  <a:lnTo>
                    <a:pt x="254330" y="394970"/>
                  </a:lnTo>
                  <a:lnTo>
                    <a:pt x="252971" y="397510"/>
                  </a:lnTo>
                  <a:lnTo>
                    <a:pt x="255244" y="397510"/>
                  </a:lnTo>
                  <a:lnTo>
                    <a:pt x="257505" y="392430"/>
                  </a:lnTo>
                  <a:close/>
                </a:path>
                <a:path w="607060" h="508000">
                  <a:moveTo>
                    <a:pt x="257530" y="185801"/>
                  </a:moveTo>
                  <a:lnTo>
                    <a:pt x="257505" y="185420"/>
                  </a:lnTo>
                  <a:lnTo>
                    <a:pt x="256146" y="184150"/>
                  </a:lnTo>
                  <a:lnTo>
                    <a:pt x="256019" y="184264"/>
                  </a:lnTo>
                  <a:lnTo>
                    <a:pt x="257530" y="185801"/>
                  </a:lnTo>
                  <a:close/>
                </a:path>
                <a:path w="607060" h="508000">
                  <a:moveTo>
                    <a:pt x="257759" y="189179"/>
                  </a:moveTo>
                  <a:lnTo>
                    <a:pt x="257657" y="187617"/>
                  </a:lnTo>
                  <a:lnTo>
                    <a:pt x="257035" y="187960"/>
                  </a:lnTo>
                  <a:lnTo>
                    <a:pt x="257759" y="189179"/>
                  </a:lnTo>
                  <a:close/>
                </a:path>
                <a:path w="607060" h="508000">
                  <a:moveTo>
                    <a:pt x="258394" y="177800"/>
                  </a:moveTo>
                  <a:lnTo>
                    <a:pt x="257505" y="175260"/>
                  </a:lnTo>
                  <a:lnTo>
                    <a:pt x="254787" y="177800"/>
                  </a:lnTo>
                  <a:lnTo>
                    <a:pt x="253885" y="175260"/>
                  </a:lnTo>
                  <a:lnTo>
                    <a:pt x="252971" y="175260"/>
                  </a:lnTo>
                  <a:lnTo>
                    <a:pt x="253885" y="176530"/>
                  </a:lnTo>
                  <a:lnTo>
                    <a:pt x="247561" y="179070"/>
                  </a:lnTo>
                  <a:lnTo>
                    <a:pt x="253428" y="182880"/>
                  </a:lnTo>
                  <a:lnTo>
                    <a:pt x="249821" y="190500"/>
                  </a:lnTo>
                  <a:lnTo>
                    <a:pt x="252971" y="191770"/>
                  </a:lnTo>
                  <a:lnTo>
                    <a:pt x="252069" y="187960"/>
                  </a:lnTo>
                  <a:lnTo>
                    <a:pt x="256019" y="184264"/>
                  </a:lnTo>
                  <a:lnTo>
                    <a:pt x="253428" y="181610"/>
                  </a:lnTo>
                  <a:lnTo>
                    <a:pt x="252069" y="180340"/>
                  </a:lnTo>
                  <a:lnTo>
                    <a:pt x="258394" y="177800"/>
                  </a:lnTo>
                  <a:close/>
                </a:path>
                <a:path w="607060" h="508000">
                  <a:moveTo>
                    <a:pt x="259295" y="191770"/>
                  </a:moveTo>
                  <a:lnTo>
                    <a:pt x="257759" y="189179"/>
                  </a:lnTo>
                  <a:lnTo>
                    <a:pt x="257937" y="191770"/>
                  </a:lnTo>
                  <a:lnTo>
                    <a:pt x="257136" y="192786"/>
                  </a:lnTo>
                  <a:lnTo>
                    <a:pt x="259295" y="191770"/>
                  </a:lnTo>
                  <a:close/>
                </a:path>
                <a:path w="607060" h="508000">
                  <a:moveTo>
                    <a:pt x="263969" y="181610"/>
                  </a:moveTo>
                  <a:lnTo>
                    <a:pt x="260654" y="179070"/>
                  </a:lnTo>
                  <a:lnTo>
                    <a:pt x="260654" y="182880"/>
                  </a:lnTo>
                  <a:lnTo>
                    <a:pt x="258394" y="186690"/>
                  </a:lnTo>
                  <a:lnTo>
                    <a:pt x="257530" y="185801"/>
                  </a:lnTo>
                  <a:lnTo>
                    <a:pt x="257657" y="187617"/>
                  </a:lnTo>
                  <a:lnTo>
                    <a:pt x="259295" y="186690"/>
                  </a:lnTo>
                  <a:lnTo>
                    <a:pt x="261556" y="189230"/>
                  </a:lnTo>
                  <a:lnTo>
                    <a:pt x="260781" y="186690"/>
                  </a:lnTo>
                  <a:lnTo>
                    <a:pt x="262801" y="184150"/>
                  </a:lnTo>
                  <a:lnTo>
                    <a:pt x="263969" y="181610"/>
                  </a:lnTo>
                  <a:close/>
                </a:path>
                <a:path w="607060" h="508000">
                  <a:moveTo>
                    <a:pt x="270141" y="502920"/>
                  </a:moveTo>
                  <a:lnTo>
                    <a:pt x="269963" y="502754"/>
                  </a:lnTo>
                  <a:lnTo>
                    <a:pt x="269240" y="502920"/>
                  </a:lnTo>
                  <a:lnTo>
                    <a:pt x="270141" y="502920"/>
                  </a:lnTo>
                  <a:close/>
                </a:path>
                <a:path w="607060" h="508000">
                  <a:moveTo>
                    <a:pt x="279184" y="137160"/>
                  </a:moveTo>
                  <a:lnTo>
                    <a:pt x="277825" y="138430"/>
                  </a:lnTo>
                  <a:lnTo>
                    <a:pt x="278307" y="138620"/>
                  </a:lnTo>
                  <a:lnTo>
                    <a:pt x="279184" y="137160"/>
                  </a:lnTo>
                  <a:close/>
                </a:path>
                <a:path w="607060" h="508000">
                  <a:moveTo>
                    <a:pt x="279933" y="139280"/>
                  </a:moveTo>
                  <a:lnTo>
                    <a:pt x="278307" y="138620"/>
                  </a:lnTo>
                  <a:lnTo>
                    <a:pt x="276923" y="140970"/>
                  </a:lnTo>
                  <a:lnTo>
                    <a:pt x="279933" y="139280"/>
                  </a:lnTo>
                  <a:close/>
                </a:path>
                <a:path w="607060" h="508000">
                  <a:moveTo>
                    <a:pt x="280530" y="405130"/>
                  </a:moveTo>
                  <a:lnTo>
                    <a:pt x="280085" y="405130"/>
                  </a:lnTo>
                  <a:lnTo>
                    <a:pt x="279488" y="404710"/>
                  </a:lnTo>
                  <a:lnTo>
                    <a:pt x="279184" y="406400"/>
                  </a:lnTo>
                  <a:lnTo>
                    <a:pt x="279641" y="406400"/>
                  </a:lnTo>
                  <a:lnTo>
                    <a:pt x="280530" y="405130"/>
                  </a:lnTo>
                  <a:close/>
                </a:path>
                <a:path w="607060" h="508000">
                  <a:moveTo>
                    <a:pt x="287756" y="405130"/>
                  </a:moveTo>
                  <a:lnTo>
                    <a:pt x="286410" y="401320"/>
                  </a:lnTo>
                  <a:lnTo>
                    <a:pt x="286029" y="401459"/>
                  </a:lnTo>
                  <a:lnTo>
                    <a:pt x="287756" y="405130"/>
                  </a:lnTo>
                  <a:close/>
                </a:path>
                <a:path w="607060" h="508000">
                  <a:moveTo>
                    <a:pt x="290029" y="98386"/>
                  </a:moveTo>
                  <a:lnTo>
                    <a:pt x="288671" y="101536"/>
                  </a:lnTo>
                  <a:lnTo>
                    <a:pt x="290029" y="101536"/>
                  </a:lnTo>
                  <a:lnTo>
                    <a:pt x="290029" y="98386"/>
                  </a:lnTo>
                  <a:close/>
                </a:path>
                <a:path w="607060" h="508000">
                  <a:moveTo>
                    <a:pt x="291388" y="405130"/>
                  </a:moveTo>
                  <a:lnTo>
                    <a:pt x="290029" y="403860"/>
                  </a:lnTo>
                  <a:lnTo>
                    <a:pt x="289115" y="405130"/>
                  </a:lnTo>
                  <a:lnTo>
                    <a:pt x="291388" y="405130"/>
                  </a:lnTo>
                  <a:close/>
                </a:path>
                <a:path w="607060" h="508000">
                  <a:moveTo>
                    <a:pt x="293179" y="407670"/>
                  </a:moveTo>
                  <a:lnTo>
                    <a:pt x="292493" y="406400"/>
                  </a:lnTo>
                  <a:lnTo>
                    <a:pt x="292290" y="406019"/>
                  </a:lnTo>
                  <a:lnTo>
                    <a:pt x="291820" y="406400"/>
                  </a:lnTo>
                  <a:lnTo>
                    <a:pt x="291388" y="405130"/>
                  </a:lnTo>
                  <a:lnTo>
                    <a:pt x="290029" y="408940"/>
                  </a:lnTo>
                  <a:lnTo>
                    <a:pt x="293179" y="408940"/>
                  </a:lnTo>
                  <a:lnTo>
                    <a:pt x="293179" y="407670"/>
                  </a:lnTo>
                  <a:close/>
                </a:path>
                <a:path w="607060" h="508000">
                  <a:moveTo>
                    <a:pt x="294995" y="403860"/>
                  </a:moveTo>
                  <a:lnTo>
                    <a:pt x="293497" y="401764"/>
                  </a:lnTo>
                  <a:lnTo>
                    <a:pt x="291820" y="405130"/>
                  </a:lnTo>
                  <a:lnTo>
                    <a:pt x="292290" y="406019"/>
                  </a:lnTo>
                  <a:lnTo>
                    <a:pt x="294995" y="403860"/>
                  </a:lnTo>
                  <a:close/>
                </a:path>
                <a:path w="607060" h="508000">
                  <a:moveTo>
                    <a:pt x="297903" y="463550"/>
                  </a:moveTo>
                  <a:lnTo>
                    <a:pt x="297599" y="463397"/>
                  </a:lnTo>
                  <a:lnTo>
                    <a:pt x="297713" y="463550"/>
                  </a:lnTo>
                  <a:lnTo>
                    <a:pt x="297903" y="463550"/>
                  </a:lnTo>
                  <a:close/>
                </a:path>
                <a:path w="607060" h="508000">
                  <a:moveTo>
                    <a:pt x="298615" y="401320"/>
                  </a:moveTo>
                  <a:lnTo>
                    <a:pt x="297967" y="400875"/>
                  </a:lnTo>
                  <a:lnTo>
                    <a:pt x="298056" y="401320"/>
                  </a:lnTo>
                  <a:lnTo>
                    <a:pt x="298462" y="401878"/>
                  </a:lnTo>
                  <a:lnTo>
                    <a:pt x="298615" y="401320"/>
                  </a:lnTo>
                  <a:close/>
                </a:path>
                <a:path w="607060" h="508000">
                  <a:moveTo>
                    <a:pt x="300863" y="66560"/>
                  </a:moveTo>
                  <a:lnTo>
                    <a:pt x="298615" y="67310"/>
                  </a:lnTo>
                  <a:lnTo>
                    <a:pt x="300863" y="67310"/>
                  </a:lnTo>
                  <a:lnTo>
                    <a:pt x="300863" y="66560"/>
                  </a:lnTo>
                  <a:close/>
                </a:path>
                <a:path w="607060" h="508000">
                  <a:moveTo>
                    <a:pt x="302679" y="410210"/>
                  </a:moveTo>
                  <a:lnTo>
                    <a:pt x="301320" y="408940"/>
                  </a:lnTo>
                  <a:lnTo>
                    <a:pt x="301586" y="405130"/>
                  </a:lnTo>
                  <a:lnTo>
                    <a:pt x="301764" y="402590"/>
                  </a:lnTo>
                  <a:lnTo>
                    <a:pt x="300863" y="405130"/>
                  </a:lnTo>
                  <a:lnTo>
                    <a:pt x="298462" y="401878"/>
                  </a:lnTo>
                  <a:lnTo>
                    <a:pt x="295897" y="411480"/>
                  </a:lnTo>
                  <a:lnTo>
                    <a:pt x="299504" y="416560"/>
                  </a:lnTo>
                  <a:lnTo>
                    <a:pt x="302679" y="410210"/>
                  </a:lnTo>
                  <a:close/>
                </a:path>
                <a:path w="607060" h="508000">
                  <a:moveTo>
                    <a:pt x="306730" y="492760"/>
                  </a:moveTo>
                  <a:lnTo>
                    <a:pt x="305739" y="493077"/>
                  </a:lnTo>
                  <a:lnTo>
                    <a:pt x="306209" y="494220"/>
                  </a:lnTo>
                  <a:lnTo>
                    <a:pt x="306730" y="492760"/>
                  </a:lnTo>
                  <a:close/>
                </a:path>
                <a:path w="607060" h="508000">
                  <a:moveTo>
                    <a:pt x="309003" y="496570"/>
                  </a:moveTo>
                  <a:lnTo>
                    <a:pt x="308089" y="494030"/>
                  </a:lnTo>
                  <a:lnTo>
                    <a:pt x="308089" y="496570"/>
                  </a:lnTo>
                  <a:lnTo>
                    <a:pt x="309003" y="496570"/>
                  </a:lnTo>
                  <a:close/>
                </a:path>
                <a:path w="607060" h="508000">
                  <a:moveTo>
                    <a:pt x="311137" y="28892"/>
                  </a:moveTo>
                  <a:lnTo>
                    <a:pt x="310349" y="26670"/>
                  </a:lnTo>
                  <a:lnTo>
                    <a:pt x="309435" y="27940"/>
                  </a:lnTo>
                  <a:lnTo>
                    <a:pt x="311137" y="28892"/>
                  </a:lnTo>
                  <a:close/>
                </a:path>
                <a:path w="607060" h="508000">
                  <a:moveTo>
                    <a:pt x="311531" y="29108"/>
                  </a:moveTo>
                  <a:lnTo>
                    <a:pt x="311137" y="28892"/>
                  </a:lnTo>
                  <a:lnTo>
                    <a:pt x="311251" y="29210"/>
                  </a:lnTo>
                  <a:lnTo>
                    <a:pt x="311531" y="29108"/>
                  </a:lnTo>
                  <a:close/>
                </a:path>
                <a:path w="607060" h="508000">
                  <a:moveTo>
                    <a:pt x="312610" y="175260"/>
                  </a:moveTo>
                  <a:lnTo>
                    <a:pt x="307644" y="176530"/>
                  </a:lnTo>
                  <a:lnTo>
                    <a:pt x="310349" y="176530"/>
                  </a:lnTo>
                  <a:lnTo>
                    <a:pt x="310349" y="179070"/>
                  </a:lnTo>
                  <a:lnTo>
                    <a:pt x="312610" y="179070"/>
                  </a:lnTo>
                  <a:lnTo>
                    <a:pt x="312610" y="175260"/>
                  </a:lnTo>
                  <a:close/>
                </a:path>
                <a:path w="607060" h="508000">
                  <a:moveTo>
                    <a:pt x="314871" y="27940"/>
                  </a:moveTo>
                  <a:lnTo>
                    <a:pt x="314401" y="27940"/>
                  </a:lnTo>
                  <a:lnTo>
                    <a:pt x="314502" y="28067"/>
                  </a:lnTo>
                  <a:lnTo>
                    <a:pt x="314871" y="27940"/>
                  </a:lnTo>
                  <a:close/>
                </a:path>
                <a:path w="607060" h="508000">
                  <a:moveTo>
                    <a:pt x="315315" y="12052"/>
                  </a:moveTo>
                  <a:lnTo>
                    <a:pt x="314871" y="11430"/>
                  </a:lnTo>
                  <a:lnTo>
                    <a:pt x="310794" y="8890"/>
                  </a:lnTo>
                  <a:lnTo>
                    <a:pt x="315315" y="12052"/>
                  </a:lnTo>
                  <a:close/>
                </a:path>
                <a:path w="607060" h="508000">
                  <a:moveTo>
                    <a:pt x="315760" y="34290"/>
                  </a:moveTo>
                  <a:lnTo>
                    <a:pt x="314871" y="33020"/>
                  </a:lnTo>
                  <a:lnTo>
                    <a:pt x="314756" y="33337"/>
                  </a:lnTo>
                  <a:lnTo>
                    <a:pt x="315760" y="34290"/>
                  </a:lnTo>
                  <a:close/>
                </a:path>
                <a:path w="607060" h="508000">
                  <a:moveTo>
                    <a:pt x="316001" y="12534"/>
                  </a:moveTo>
                  <a:lnTo>
                    <a:pt x="315315" y="12052"/>
                  </a:lnTo>
                  <a:lnTo>
                    <a:pt x="315760" y="12700"/>
                  </a:lnTo>
                  <a:lnTo>
                    <a:pt x="316001" y="12534"/>
                  </a:lnTo>
                  <a:close/>
                </a:path>
                <a:path w="607060" h="508000">
                  <a:moveTo>
                    <a:pt x="318173" y="167792"/>
                  </a:moveTo>
                  <a:lnTo>
                    <a:pt x="317576" y="168910"/>
                  </a:lnTo>
                  <a:lnTo>
                    <a:pt x="318033" y="171450"/>
                  </a:lnTo>
                  <a:lnTo>
                    <a:pt x="318173" y="167792"/>
                  </a:lnTo>
                  <a:close/>
                </a:path>
                <a:path w="607060" h="508000">
                  <a:moveTo>
                    <a:pt x="318935" y="166370"/>
                  </a:moveTo>
                  <a:lnTo>
                    <a:pt x="318262" y="165430"/>
                  </a:lnTo>
                  <a:lnTo>
                    <a:pt x="318173" y="167792"/>
                  </a:lnTo>
                  <a:lnTo>
                    <a:pt x="318935" y="166370"/>
                  </a:lnTo>
                  <a:close/>
                </a:path>
                <a:path w="607060" h="508000">
                  <a:moveTo>
                    <a:pt x="318935" y="29210"/>
                  </a:moveTo>
                  <a:lnTo>
                    <a:pt x="318579" y="26708"/>
                  </a:lnTo>
                  <a:lnTo>
                    <a:pt x="318935" y="29210"/>
                  </a:lnTo>
                  <a:close/>
                </a:path>
                <a:path w="607060" h="508000">
                  <a:moveTo>
                    <a:pt x="320065" y="144145"/>
                  </a:moveTo>
                  <a:lnTo>
                    <a:pt x="318935" y="144780"/>
                  </a:lnTo>
                  <a:lnTo>
                    <a:pt x="319836" y="144780"/>
                  </a:lnTo>
                  <a:lnTo>
                    <a:pt x="320065" y="144145"/>
                  </a:lnTo>
                  <a:close/>
                </a:path>
                <a:path w="607060" h="508000">
                  <a:moveTo>
                    <a:pt x="321195" y="34290"/>
                  </a:moveTo>
                  <a:lnTo>
                    <a:pt x="320294" y="34290"/>
                  </a:lnTo>
                  <a:lnTo>
                    <a:pt x="321195" y="35318"/>
                  </a:lnTo>
                  <a:lnTo>
                    <a:pt x="321195" y="34290"/>
                  </a:lnTo>
                  <a:close/>
                </a:path>
                <a:path w="607060" h="508000">
                  <a:moveTo>
                    <a:pt x="323900" y="146050"/>
                  </a:moveTo>
                  <a:lnTo>
                    <a:pt x="322541" y="151130"/>
                  </a:lnTo>
                  <a:lnTo>
                    <a:pt x="323443" y="148590"/>
                  </a:lnTo>
                  <a:lnTo>
                    <a:pt x="323900" y="146050"/>
                  </a:lnTo>
                  <a:close/>
                </a:path>
                <a:path w="607060" h="508000">
                  <a:moveTo>
                    <a:pt x="325259" y="393700"/>
                  </a:moveTo>
                  <a:lnTo>
                    <a:pt x="324713" y="391769"/>
                  </a:lnTo>
                  <a:lnTo>
                    <a:pt x="321195" y="392430"/>
                  </a:lnTo>
                  <a:lnTo>
                    <a:pt x="325259" y="393700"/>
                  </a:lnTo>
                  <a:close/>
                </a:path>
                <a:path w="607060" h="508000">
                  <a:moveTo>
                    <a:pt x="326021" y="124282"/>
                  </a:moveTo>
                  <a:lnTo>
                    <a:pt x="325716" y="124460"/>
                  </a:lnTo>
                  <a:lnTo>
                    <a:pt x="325716" y="129540"/>
                  </a:lnTo>
                  <a:lnTo>
                    <a:pt x="326021" y="124282"/>
                  </a:lnTo>
                  <a:close/>
                </a:path>
                <a:path w="607060" h="508000">
                  <a:moveTo>
                    <a:pt x="327964" y="139700"/>
                  </a:moveTo>
                  <a:lnTo>
                    <a:pt x="326618" y="140462"/>
                  </a:lnTo>
                  <a:lnTo>
                    <a:pt x="326618" y="143510"/>
                  </a:lnTo>
                  <a:lnTo>
                    <a:pt x="327964" y="139700"/>
                  </a:lnTo>
                  <a:close/>
                </a:path>
                <a:path w="607060" h="508000">
                  <a:moveTo>
                    <a:pt x="330276" y="148310"/>
                  </a:moveTo>
                  <a:lnTo>
                    <a:pt x="328866" y="147320"/>
                  </a:lnTo>
                  <a:lnTo>
                    <a:pt x="329768" y="148590"/>
                  </a:lnTo>
                  <a:lnTo>
                    <a:pt x="330276" y="148310"/>
                  </a:lnTo>
                  <a:close/>
                </a:path>
                <a:path w="607060" h="508000">
                  <a:moveTo>
                    <a:pt x="332486" y="187960"/>
                  </a:moveTo>
                  <a:lnTo>
                    <a:pt x="332041" y="187706"/>
                  </a:lnTo>
                  <a:lnTo>
                    <a:pt x="332041" y="187960"/>
                  </a:lnTo>
                  <a:lnTo>
                    <a:pt x="332193" y="188099"/>
                  </a:lnTo>
                  <a:lnTo>
                    <a:pt x="332486" y="187960"/>
                  </a:lnTo>
                  <a:close/>
                </a:path>
                <a:path w="607060" h="508000">
                  <a:moveTo>
                    <a:pt x="333387" y="185420"/>
                  </a:moveTo>
                  <a:lnTo>
                    <a:pt x="329768" y="185420"/>
                  </a:lnTo>
                  <a:lnTo>
                    <a:pt x="329768" y="182880"/>
                  </a:lnTo>
                  <a:lnTo>
                    <a:pt x="327964" y="185420"/>
                  </a:lnTo>
                  <a:lnTo>
                    <a:pt x="332041" y="187706"/>
                  </a:lnTo>
                  <a:lnTo>
                    <a:pt x="332041" y="186690"/>
                  </a:lnTo>
                  <a:lnTo>
                    <a:pt x="332486" y="186690"/>
                  </a:lnTo>
                  <a:lnTo>
                    <a:pt x="333387" y="185420"/>
                  </a:lnTo>
                  <a:close/>
                </a:path>
                <a:path w="607060" h="508000">
                  <a:moveTo>
                    <a:pt x="335203" y="148590"/>
                  </a:moveTo>
                  <a:lnTo>
                    <a:pt x="333844" y="148590"/>
                  </a:lnTo>
                  <a:lnTo>
                    <a:pt x="334289" y="147320"/>
                  </a:lnTo>
                  <a:lnTo>
                    <a:pt x="334289" y="146050"/>
                  </a:lnTo>
                  <a:lnTo>
                    <a:pt x="333387" y="147320"/>
                  </a:lnTo>
                  <a:lnTo>
                    <a:pt x="332041" y="147320"/>
                  </a:lnTo>
                  <a:lnTo>
                    <a:pt x="330276" y="148310"/>
                  </a:lnTo>
                  <a:lnTo>
                    <a:pt x="330682" y="148590"/>
                  </a:lnTo>
                  <a:lnTo>
                    <a:pt x="333387" y="152400"/>
                  </a:lnTo>
                  <a:lnTo>
                    <a:pt x="335203" y="148590"/>
                  </a:lnTo>
                  <a:close/>
                </a:path>
                <a:path w="607060" h="508000">
                  <a:moveTo>
                    <a:pt x="344805" y="335102"/>
                  </a:moveTo>
                  <a:lnTo>
                    <a:pt x="344233" y="335280"/>
                  </a:lnTo>
                  <a:lnTo>
                    <a:pt x="344614" y="336397"/>
                  </a:lnTo>
                  <a:lnTo>
                    <a:pt x="344805" y="335102"/>
                  </a:lnTo>
                  <a:close/>
                </a:path>
                <a:path w="607060" h="508000">
                  <a:moveTo>
                    <a:pt x="344957" y="109486"/>
                  </a:moveTo>
                  <a:lnTo>
                    <a:pt x="344678" y="109220"/>
                  </a:lnTo>
                  <a:lnTo>
                    <a:pt x="344525" y="110083"/>
                  </a:lnTo>
                  <a:lnTo>
                    <a:pt x="344957" y="109486"/>
                  </a:lnTo>
                  <a:close/>
                </a:path>
                <a:path w="607060" h="508000">
                  <a:moveTo>
                    <a:pt x="345579" y="278130"/>
                  </a:moveTo>
                  <a:lnTo>
                    <a:pt x="345198" y="277939"/>
                  </a:lnTo>
                  <a:lnTo>
                    <a:pt x="343331" y="283210"/>
                  </a:lnTo>
                  <a:lnTo>
                    <a:pt x="344233" y="281940"/>
                  </a:lnTo>
                  <a:lnTo>
                    <a:pt x="345579" y="278130"/>
                  </a:lnTo>
                  <a:close/>
                </a:path>
                <a:path w="607060" h="508000">
                  <a:moveTo>
                    <a:pt x="346036" y="275590"/>
                  </a:moveTo>
                  <a:lnTo>
                    <a:pt x="342671" y="276644"/>
                  </a:lnTo>
                  <a:lnTo>
                    <a:pt x="345198" y="277939"/>
                  </a:lnTo>
                  <a:lnTo>
                    <a:pt x="346036" y="275590"/>
                  </a:lnTo>
                  <a:close/>
                </a:path>
                <a:path w="607060" h="508000">
                  <a:moveTo>
                    <a:pt x="348297" y="334010"/>
                  </a:moveTo>
                  <a:lnTo>
                    <a:pt x="345579" y="334010"/>
                  </a:lnTo>
                  <a:lnTo>
                    <a:pt x="345147" y="332740"/>
                  </a:lnTo>
                  <a:lnTo>
                    <a:pt x="344805" y="335102"/>
                  </a:lnTo>
                  <a:lnTo>
                    <a:pt x="348297" y="334010"/>
                  </a:lnTo>
                  <a:close/>
                </a:path>
                <a:path w="607060" h="508000">
                  <a:moveTo>
                    <a:pt x="349656" y="280670"/>
                  </a:moveTo>
                  <a:lnTo>
                    <a:pt x="349199" y="278130"/>
                  </a:lnTo>
                  <a:lnTo>
                    <a:pt x="348297" y="278130"/>
                  </a:lnTo>
                  <a:lnTo>
                    <a:pt x="348297" y="280670"/>
                  </a:lnTo>
                  <a:lnTo>
                    <a:pt x="349656" y="280670"/>
                  </a:lnTo>
                  <a:close/>
                </a:path>
                <a:path w="607060" h="508000">
                  <a:moveTo>
                    <a:pt x="350558" y="276860"/>
                  </a:moveTo>
                  <a:lnTo>
                    <a:pt x="348843" y="276123"/>
                  </a:lnTo>
                  <a:lnTo>
                    <a:pt x="349199" y="278130"/>
                  </a:lnTo>
                  <a:lnTo>
                    <a:pt x="349656" y="278130"/>
                  </a:lnTo>
                  <a:lnTo>
                    <a:pt x="350113" y="276860"/>
                  </a:lnTo>
                  <a:lnTo>
                    <a:pt x="350558" y="276860"/>
                  </a:lnTo>
                  <a:close/>
                </a:path>
                <a:path w="607060" h="508000">
                  <a:moveTo>
                    <a:pt x="351472" y="345440"/>
                  </a:moveTo>
                  <a:lnTo>
                    <a:pt x="350113" y="344157"/>
                  </a:lnTo>
                  <a:lnTo>
                    <a:pt x="349199" y="345440"/>
                  </a:lnTo>
                  <a:lnTo>
                    <a:pt x="351472" y="345440"/>
                  </a:lnTo>
                  <a:close/>
                </a:path>
                <a:path w="607060" h="508000">
                  <a:moveTo>
                    <a:pt x="351764" y="96532"/>
                  </a:moveTo>
                  <a:lnTo>
                    <a:pt x="348297" y="92062"/>
                  </a:lnTo>
                  <a:lnTo>
                    <a:pt x="347840" y="95211"/>
                  </a:lnTo>
                  <a:lnTo>
                    <a:pt x="351764" y="96532"/>
                  </a:lnTo>
                  <a:close/>
                </a:path>
                <a:path w="607060" h="508000">
                  <a:moveTo>
                    <a:pt x="351904" y="341630"/>
                  </a:moveTo>
                  <a:lnTo>
                    <a:pt x="350558" y="341630"/>
                  </a:lnTo>
                  <a:lnTo>
                    <a:pt x="350113" y="344157"/>
                  </a:lnTo>
                  <a:lnTo>
                    <a:pt x="351904" y="341630"/>
                  </a:lnTo>
                  <a:close/>
                </a:path>
                <a:path w="607060" h="508000">
                  <a:moveTo>
                    <a:pt x="353720" y="114300"/>
                  </a:moveTo>
                  <a:lnTo>
                    <a:pt x="353148" y="113030"/>
                  </a:lnTo>
                  <a:lnTo>
                    <a:pt x="352031" y="110490"/>
                  </a:lnTo>
                  <a:lnTo>
                    <a:pt x="351472" y="109220"/>
                  </a:lnTo>
                  <a:lnTo>
                    <a:pt x="348297" y="110490"/>
                  </a:lnTo>
                  <a:lnTo>
                    <a:pt x="346036" y="104140"/>
                  </a:lnTo>
                  <a:lnTo>
                    <a:pt x="346506" y="106680"/>
                  </a:lnTo>
                  <a:lnTo>
                    <a:pt x="345147" y="109220"/>
                  </a:lnTo>
                  <a:lnTo>
                    <a:pt x="344957" y="109486"/>
                  </a:lnTo>
                  <a:lnTo>
                    <a:pt x="346036" y="110490"/>
                  </a:lnTo>
                  <a:lnTo>
                    <a:pt x="346036" y="115570"/>
                  </a:lnTo>
                  <a:lnTo>
                    <a:pt x="346938" y="113030"/>
                  </a:lnTo>
                  <a:lnTo>
                    <a:pt x="353720" y="114300"/>
                  </a:lnTo>
                  <a:close/>
                </a:path>
                <a:path w="607060" h="508000">
                  <a:moveTo>
                    <a:pt x="354622" y="97485"/>
                  </a:moveTo>
                  <a:lnTo>
                    <a:pt x="351764" y="96532"/>
                  </a:lnTo>
                  <a:lnTo>
                    <a:pt x="352806" y="97929"/>
                  </a:lnTo>
                  <a:lnTo>
                    <a:pt x="350558" y="102895"/>
                  </a:lnTo>
                  <a:lnTo>
                    <a:pt x="354622" y="97485"/>
                  </a:lnTo>
                  <a:close/>
                </a:path>
                <a:path w="607060" h="508000">
                  <a:moveTo>
                    <a:pt x="356781" y="84963"/>
                  </a:moveTo>
                  <a:lnTo>
                    <a:pt x="355981" y="83820"/>
                  </a:lnTo>
                  <a:lnTo>
                    <a:pt x="355523" y="85750"/>
                  </a:lnTo>
                  <a:lnTo>
                    <a:pt x="355485" y="86156"/>
                  </a:lnTo>
                  <a:lnTo>
                    <a:pt x="355079" y="87630"/>
                  </a:lnTo>
                  <a:lnTo>
                    <a:pt x="355955" y="86258"/>
                  </a:lnTo>
                  <a:lnTo>
                    <a:pt x="356438" y="86360"/>
                  </a:lnTo>
                  <a:lnTo>
                    <a:pt x="356044" y="86106"/>
                  </a:lnTo>
                  <a:lnTo>
                    <a:pt x="356781" y="84963"/>
                  </a:lnTo>
                  <a:close/>
                </a:path>
                <a:path w="607060" h="508000">
                  <a:moveTo>
                    <a:pt x="358228" y="92062"/>
                  </a:moveTo>
                  <a:lnTo>
                    <a:pt x="355981" y="89801"/>
                  </a:lnTo>
                  <a:lnTo>
                    <a:pt x="352806" y="92964"/>
                  </a:lnTo>
                  <a:lnTo>
                    <a:pt x="356870" y="95211"/>
                  </a:lnTo>
                  <a:lnTo>
                    <a:pt x="355981" y="93853"/>
                  </a:lnTo>
                  <a:lnTo>
                    <a:pt x="358228" y="92062"/>
                  </a:lnTo>
                  <a:close/>
                </a:path>
                <a:path w="607060" h="508000">
                  <a:moveTo>
                    <a:pt x="363194" y="353060"/>
                  </a:moveTo>
                  <a:lnTo>
                    <a:pt x="362407" y="351942"/>
                  </a:lnTo>
                  <a:lnTo>
                    <a:pt x="360489" y="354330"/>
                  </a:lnTo>
                  <a:lnTo>
                    <a:pt x="361848" y="354012"/>
                  </a:lnTo>
                  <a:lnTo>
                    <a:pt x="363194" y="353060"/>
                  </a:lnTo>
                  <a:close/>
                </a:path>
                <a:path w="607060" h="508000">
                  <a:moveTo>
                    <a:pt x="363728" y="419290"/>
                  </a:moveTo>
                  <a:lnTo>
                    <a:pt x="359130" y="420370"/>
                  </a:lnTo>
                  <a:lnTo>
                    <a:pt x="360387" y="421538"/>
                  </a:lnTo>
                  <a:lnTo>
                    <a:pt x="363728" y="419290"/>
                  </a:lnTo>
                  <a:close/>
                </a:path>
                <a:path w="607060" h="508000">
                  <a:moveTo>
                    <a:pt x="364553" y="349250"/>
                  </a:moveTo>
                  <a:lnTo>
                    <a:pt x="362292" y="347980"/>
                  </a:lnTo>
                  <a:lnTo>
                    <a:pt x="362407" y="351942"/>
                  </a:lnTo>
                  <a:lnTo>
                    <a:pt x="364553" y="349250"/>
                  </a:lnTo>
                  <a:close/>
                </a:path>
                <a:path w="607060" h="508000">
                  <a:moveTo>
                    <a:pt x="365912" y="426720"/>
                  </a:moveTo>
                  <a:lnTo>
                    <a:pt x="360387" y="421538"/>
                  </a:lnTo>
                  <a:lnTo>
                    <a:pt x="356438" y="424180"/>
                  </a:lnTo>
                  <a:lnTo>
                    <a:pt x="362292" y="426720"/>
                  </a:lnTo>
                  <a:lnTo>
                    <a:pt x="365912" y="426720"/>
                  </a:lnTo>
                  <a:close/>
                </a:path>
                <a:path w="607060" h="508000">
                  <a:moveTo>
                    <a:pt x="366141" y="78295"/>
                  </a:moveTo>
                  <a:lnTo>
                    <a:pt x="363651" y="77470"/>
                  </a:lnTo>
                  <a:lnTo>
                    <a:pt x="361759" y="79070"/>
                  </a:lnTo>
                  <a:lnTo>
                    <a:pt x="360654" y="77774"/>
                  </a:lnTo>
                  <a:lnTo>
                    <a:pt x="361480" y="79298"/>
                  </a:lnTo>
                  <a:lnTo>
                    <a:pt x="359130" y="81280"/>
                  </a:lnTo>
                  <a:lnTo>
                    <a:pt x="356781" y="84963"/>
                  </a:lnTo>
                  <a:lnTo>
                    <a:pt x="356870" y="85090"/>
                  </a:lnTo>
                  <a:lnTo>
                    <a:pt x="363651" y="81280"/>
                  </a:lnTo>
                  <a:lnTo>
                    <a:pt x="362572" y="80010"/>
                  </a:lnTo>
                  <a:lnTo>
                    <a:pt x="362381" y="79794"/>
                  </a:lnTo>
                  <a:lnTo>
                    <a:pt x="366141" y="78295"/>
                  </a:lnTo>
                  <a:close/>
                </a:path>
                <a:path w="607060" h="508000">
                  <a:moveTo>
                    <a:pt x="366522" y="86360"/>
                  </a:moveTo>
                  <a:lnTo>
                    <a:pt x="366458" y="86106"/>
                  </a:lnTo>
                  <a:lnTo>
                    <a:pt x="363194" y="85090"/>
                  </a:lnTo>
                  <a:lnTo>
                    <a:pt x="365912" y="87630"/>
                  </a:lnTo>
                  <a:lnTo>
                    <a:pt x="366522" y="86360"/>
                  </a:lnTo>
                  <a:close/>
                </a:path>
                <a:path w="607060" h="508000">
                  <a:moveTo>
                    <a:pt x="366598" y="78105"/>
                  </a:moveTo>
                  <a:lnTo>
                    <a:pt x="366141" y="78295"/>
                  </a:lnTo>
                  <a:lnTo>
                    <a:pt x="366483" y="78409"/>
                  </a:lnTo>
                  <a:lnTo>
                    <a:pt x="366598" y="78105"/>
                  </a:lnTo>
                  <a:close/>
                </a:path>
                <a:path w="607060" h="508000">
                  <a:moveTo>
                    <a:pt x="366826" y="424180"/>
                  </a:moveTo>
                  <a:lnTo>
                    <a:pt x="366369" y="425450"/>
                  </a:lnTo>
                  <a:lnTo>
                    <a:pt x="366560" y="425627"/>
                  </a:lnTo>
                  <a:lnTo>
                    <a:pt x="366826" y="424180"/>
                  </a:lnTo>
                  <a:close/>
                </a:path>
                <a:path w="607060" h="508000">
                  <a:moveTo>
                    <a:pt x="367271" y="86360"/>
                  </a:moveTo>
                  <a:lnTo>
                    <a:pt x="367068" y="85204"/>
                  </a:lnTo>
                  <a:lnTo>
                    <a:pt x="366610" y="86156"/>
                  </a:lnTo>
                  <a:lnTo>
                    <a:pt x="367271" y="86360"/>
                  </a:lnTo>
                  <a:close/>
                </a:path>
                <a:path w="607060" h="508000">
                  <a:moveTo>
                    <a:pt x="368185" y="77470"/>
                  </a:moveTo>
                  <a:lnTo>
                    <a:pt x="366826" y="77470"/>
                  </a:lnTo>
                  <a:lnTo>
                    <a:pt x="366598" y="78105"/>
                  </a:lnTo>
                  <a:lnTo>
                    <a:pt x="368185" y="77470"/>
                  </a:lnTo>
                  <a:close/>
                </a:path>
                <a:path w="607060" h="508000">
                  <a:moveTo>
                    <a:pt x="368414" y="79044"/>
                  </a:moveTo>
                  <a:lnTo>
                    <a:pt x="366483" y="78409"/>
                  </a:lnTo>
                  <a:lnTo>
                    <a:pt x="366369" y="78740"/>
                  </a:lnTo>
                  <a:lnTo>
                    <a:pt x="367728" y="80010"/>
                  </a:lnTo>
                  <a:lnTo>
                    <a:pt x="368414" y="79044"/>
                  </a:lnTo>
                  <a:close/>
                </a:path>
                <a:path w="607060" h="508000">
                  <a:moveTo>
                    <a:pt x="369760" y="88112"/>
                  </a:moveTo>
                  <a:lnTo>
                    <a:pt x="369328" y="87198"/>
                  </a:lnTo>
                  <a:lnTo>
                    <a:pt x="369087" y="88900"/>
                  </a:lnTo>
                  <a:lnTo>
                    <a:pt x="369760" y="88112"/>
                  </a:lnTo>
                  <a:close/>
                </a:path>
                <a:path w="607060" h="508000">
                  <a:moveTo>
                    <a:pt x="369874" y="83235"/>
                  </a:moveTo>
                  <a:lnTo>
                    <a:pt x="368185" y="82550"/>
                  </a:lnTo>
                  <a:lnTo>
                    <a:pt x="366826" y="83820"/>
                  </a:lnTo>
                  <a:lnTo>
                    <a:pt x="367068" y="85204"/>
                  </a:lnTo>
                  <a:lnTo>
                    <a:pt x="367728" y="83820"/>
                  </a:lnTo>
                  <a:lnTo>
                    <a:pt x="369328" y="87198"/>
                  </a:lnTo>
                  <a:lnTo>
                    <a:pt x="369798" y="83820"/>
                  </a:lnTo>
                  <a:lnTo>
                    <a:pt x="369874" y="83235"/>
                  </a:lnTo>
                  <a:close/>
                </a:path>
                <a:path w="607060" h="508000">
                  <a:moveTo>
                    <a:pt x="370255" y="107175"/>
                  </a:moveTo>
                  <a:lnTo>
                    <a:pt x="370078" y="106756"/>
                  </a:lnTo>
                  <a:lnTo>
                    <a:pt x="369976" y="106959"/>
                  </a:lnTo>
                  <a:lnTo>
                    <a:pt x="370255" y="107175"/>
                  </a:lnTo>
                  <a:close/>
                </a:path>
                <a:path w="607060" h="508000">
                  <a:moveTo>
                    <a:pt x="371335" y="80645"/>
                  </a:moveTo>
                  <a:lnTo>
                    <a:pt x="369976" y="82550"/>
                  </a:lnTo>
                  <a:lnTo>
                    <a:pt x="369874" y="83235"/>
                  </a:lnTo>
                  <a:lnTo>
                    <a:pt x="371335" y="83820"/>
                  </a:lnTo>
                  <a:lnTo>
                    <a:pt x="371335" y="80645"/>
                  </a:lnTo>
                  <a:close/>
                </a:path>
                <a:path w="607060" h="508000">
                  <a:moveTo>
                    <a:pt x="372694" y="106959"/>
                  </a:moveTo>
                  <a:lnTo>
                    <a:pt x="371792" y="108318"/>
                  </a:lnTo>
                  <a:lnTo>
                    <a:pt x="370255" y="107175"/>
                  </a:lnTo>
                  <a:lnTo>
                    <a:pt x="371335" y="109677"/>
                  </a:lnTo>
                  <a:lnTo>
                    <a:pt x="372237" y="110121"/>
                  </a:lnTo>
                  <a:lnTo>
                    <a:pt x="372503" y="108318"/>
                  </a:lnTo>
                  <a:lnTo>
                    <a:pt x="372694" y="106959"/>
                  </a:lnTo>
                  <a:close/>
                </a:path>
                <a:path w="607060" h="508000">
                  <a:moveTo>
                    <a:pt x="374942" y="444500"/>
                  </a:moveTo>
                  <a:lnTo>
                    <a:pt x="374510" y="444449"/>
                  </a:lnTo>
                  <a:lnTo>
                    <a:pt x="374510" y="445770"/>
                  </a:lnTo>
                  <a:lnTo>
                    <a:pt x="374942" y="444500"/>
                  </a:lnTo>
                  <a:close/>
                </a:path>
                <a:path w="607060" h="508000">
                  <a:moveTo>
                    <a:pt x="375043" y="95211"/>
                  </a:moveTo>
                  <a:lnTo>
                    <a:pt x="374510" y="93853"/>
                  </a:lnTo>
                  <a:lnTo>
                    <a:pt x="374510" y="95211"/>
                  </a:lnTo>
                  <a:lnTo>
                    <a:pt x="375043" y="95211"/>
                  </a:lnTo>
                  <a:close/>
                </a:path>
                <a:path w="607060" h="508000">
                  <a:moveTo>
                    <a:pt x="375412" y="86360"/>
                  </a:moveTo>
                  <a:lnTo>
                    <a:pt x="374510" y="82550"/>
                  </a:lnTo>
                  <a:lnTo>
                    <a:pt x="369760" y="88112"/>
                  </a:lnTo>
                  <a:lnTo>
                    <a:pt x="371335" y="91440"/>
                  </a:lnTo>
                  <a:lnTo>
                    <a:pt x="375412" y="86360"/>
                  </a:lnTo>
                  <a:close/>
                </a:path>
                <a:path w="607060" h="508000">
                  <a:moveTo>
                    <a:pt x="376758" y="80010"/>
                  </a:moveTo>
                  <a:lnTo>
                    <a:pt x="375627" y="78740"/>
                  </a:lnTo>
                  <a:lnTo>
                    <a:pt x="369976" y="72390"/>
                  </a:lnTo>
                  <a:lnTo>
                    <a:pt x="369976" y="73660"/>
                  </a:lnTo>
                  <a:lnTo>
                    <a:pt x="370433" y="74930"/>
                  </a:lnTo>
                  <a:lnTo>
                    <a:pt x="371335" y="74930"/>
                  </a:lnTo>
                  <a:lnTo>
                    <a:pt x="368414" y="79044"/>
                  </a:lnTo>
                  <a:lnTo>
                    <a:pt x="371335" y="80010"/>
                  </a:lnTo>
                  <a:lnTo>
                    <a:pt x="371335" y="80645"/>
                  </a:lnTo>
                  <a:lnTo>
                    <a:pt x="371792" y="80010"/>
                  </a:lnTo>
                  <a:lnTo>
                    <a:pt x="374942" y="78740"/>
                  </a:lnTo>
                  <a:lnTo>
                    <a:pt x="376758" y="80010"/>
                  </a:lnTo>
                  <a:close/>
                </a:path>
                <a:path w="607060" h="508000">
                  <a:moveTo>
                    <a:pt x="378117" y="267970"/>
                  </a:moveTo>
                  <a:lnTo>
                    <a:pt x="376758" y="262890"/>
                  </a:lnTo>
                  <a:lnTo>
                    <a:pt x="376301" y="262890"/>
                  </a:lnTo>
                  <a:lnTo>
                    <a:pt x="378117" y="267970"/>
                  </a:lnTo>
                  <a:close/>
                </a:path>
                <a:path w="607060" h="508000">
                  <a:moveTo>
                    <a:pt x="378117" y="53340"/>
                  </a:moveTo>
                  <a:lnTo>
                    <a:pt x="377698" y="53340"/>
                  </a:lnTo>
                  <a:lnTo>
                    <a:pt x="376758" y="57150"/>
                  </a:lnTo>
                  <a:lnTo>
                    <a:pt x="378117" y="53340"/>
                  </a:lnTo>
                  <a:close/>
                </a:path>
                <a:path w="607060" h="508000">
                  <a:moveTo>
                    <a:pt x="378561" y="269240"/>
                  </a:moveTo>
                  <a:lnTo>
                    <a:pt x="378117" y="267970"/>
                  </a:lnTo>
                  <a:lnTo>
                    <a:pt x="374510" y="265430"/>
                  </a:lnTo>
                  <a:lnTo>
                    <a:pt x="372237" y="266700"/>
                  </a:lnTo>
                  <a:lnTo>
                    <a:pt x="377659" y="267970"/>
                  </a:lnTo>
                  <a:lnTo>
                    <a:pt x="378561" y="269240"/>
                  </a:lnTo>
                  <a:close/>
                </a:path>
                <a:path w="607060" h="508000">
                  <a:moveTo>
                    <a:pt x="378561" y="95211"/>
                  </a:moveTo>
                  <a:lnTo>
                    <a:pt x="375043" y="95211"/>
                  </a:lnTo>
                  <a:lnTo>
                    <a:pt x="375412" y="96126"/>
                  </a:lnTo>
                  <a:lnTo>
                    <a:pt x="371792" y="96570"/>
                  </a:lnTo>
                  <a:lnTo>
                    <a:pt x="373151" y="100647"/>
                  </a:lnTo>
                  <a:lnTo>
                    <a:pt x="371335" y="102895"/>
                  </a:lnTo>
                  <a:lnTo>
                    <a:pt x="368617" y="103352"/>
                  </a:lnTo>
                  <a:lnTo>
                    <a:pt x="370078" y="106756"/>
                  </a:lnTo>
                  <a:lnTo>
                    <a:pt x="374510" y="98386"/>
                  </a:lnTo>
                  <a:lnTo>
                    <a:pt x="377202" y="103352"/>
                  </a:lnTo>
                  <a:lnTo>
                    <a:pt x="376212" y="98386"/>
                  </a:lnTo>
                  <a:lnTo>
                    <a:pt x="375843" y="96570"/>
                  </a:lnTo>
                  <a:lnTo>
                    <a:pt x="377050" y="97104"/>
                  </a:lnTo>
                  <a:lnTo>
                    <a:pt x="377482" y="96570"/>
                  </a:lnTo>
                  <a:lnTo>
                    <a:pt x="378561" y="95211"/>
                  </a:lnTo>
                  <a:close/>
                </a:path>
                <a:path w="607060" h="508000">
                  <a:moveTo>
                    <a:pt x="379907" y="98386"/>
                  </a:moveTo>
                  <a:lnTo>
                    <a:pt x="377050" y="97104"/>
                  </a:lnTo>
                  <a:lnTo>
                    <a:pt x="376758" y="97485"/>
                  </a:lnTo>
                  <a:lnTo>
                    <a:pt x="379907" y="98386"/>
                  </a:lnTo>
                  <a:close/>
                </a:path>
                <a:path w="607060" h="508000">
                  <a:moveTo>
                    <a:pt x="379907" y="85572"/>
                  </a:moveTo>
                  <a:lnTo>
                    <a:pt x="378561" y="85280"/>
                  </a:lnTo>
                  <a:lnTo>
                    <a:pt x="379907" y="86639"/>
                  </a:lnTo>
                  <a:lnTo>
                    <a:pt x="379907" y="85572"/>
                  </a:lnTo>
                  <a:close/>
                </a:path>
                <a:path w="607060" h="508000">
                  <a:moveTo>
                    <a:pt x="379971" y="349300"/>
                  </a:moveTo>
                  <a:lnTo>
                    <a:pt x="379628" y="347980"/>
                  </a:lnTo>
                  <a:lnTo>
                    <a:pt x="378955" y="345440"/>
                  </a:lnTo>
                  <a:lnTo>
                    <a:pt x="376516" y="341630"/>
                  </a:lnTo>
                  <a:lnTo>
                    <a:pt x="371335" y="341630"/>
                  </a:lnTo>
                  <a:lnTo>
                    <a:pt x="371792" y="345440"/>
                  </a:lnTo>
                  <a:lnTo>
                    <a:pt x="368617" y="353060"/>
                  </a:lnTo>
                  <a:lnTo>
                    <a:pt x="375412" y="354330"/>
                  </a:lnTo>
                  <a:lnTo>
                    <a:pt x="378561" y="347980"/>
                  </a:lnTo>
                  <a:lnTo>
                    <a:pt x="379971" y="349300"/>
                  </a:lnTo>
                  <a:close/>
                </a:path>
                <a:path w="607060" h="508000">
                  <a:moveTo>
                    <a:pt x="380771" y="36461"/>
                  </a:moveTo>
                  <a:lnTo>
                    <a:pt x="378561" y="34251"/>
                  </a:lnTo>
                  <a:lnTo>
                    <a:pt x="379018" y="39217"/>
                  </a:lnTo>
                  <a:lnTo>
                    <a:pt x="380771" y="36461"/>
                  </a:lnTo>
                  <a:close/>
                </a:path>
                <a:path w="607060" h="508000">
                  <a:moveTo>
                    <a:pt x="382168" y="34251"/>
                  </a:moveTo>
                  <a:lnTo>
                    <a:pt x="380771" y="36461"/>
                  </a:lnTo>
                  <a:lnTo>
                    <a:pt x="381266" y="36055"/>
                  </a:lnTo>
                  <a:lnTo>
                    <a:pt x="382168" y="35598"/>
                  </a:lnTo>
                  <a:lnTo>
                    <a:pt x="382168" y="34251"/>
                  </a:lnTo>
                  <a:close/>
                </a:path>
                <a:path w="607060" h="508000">
                  <a:moveTo>
                    <a:pt x="382168" y="17780"/>
                  </a:moveTo>
                  <a:lnTo>
                    <a:pt x="380809" y="17780"/>
                  </a:lnTo>
                  <a:lnTo>
                    <a:pt x="378561" y="22860"/>
                  </a:lnTo>
                  <a:lnTo>
                    <a:pt x="380809" y="22860"/>
                  </a:lnTo>
                  <a:lnTo>
                    <a:pt x="380809" y="26670"/>
                  </a:lnTo>
                  <a:lnTo>
                    <a:pt x="382168" y="26670"/>
                  </a:lnTo>
                  <a:lnTo>
                    <a:pt x="382168" y="23863"/>
                  </a:lnTo>
                  <a:lnTo>
                    <a:pt x="382168" y="17780"/>
                  </a:lnTo>
                  <a:close/>
                </a:path>
                <a:path w="607060" h="508000">
                  <a:moveTo>
                    <a:pt x="382625" y="351790"/>
                  </a:moveTo>
                  <a:lnTo>
                    <a:pt x="379971" y="349300"/>
                  </a:lnTo>
                  <a:lnTo>
                    <a:pt x="380288" y="350520"/>
                  </a:lnTo>
                  <a:lnTo>
                    <a:pt x="382028" y="354037"/>
                  </a:lnTo>
                  <a:lnTo>
                    <a:pt x="382625" y="351790"/>
                  </a:lnTo>
                  <a:close/>
                </a:path>
                <a:path w="607060" h="508000">
                  <a:moveTo>
                    <a:pt x="384886" y="86639"/>
                  </a:moveTo>
                  <a:lnTo>
                    <a:pt x="383984" y="82118"/>
                  </a:lnTo>
                  <a:lnTo>
                    <a:pt x="380809" y="80772"/>
                  </a:lnTo>
                  <a:lnTo>
                    <a:pt x="379907" y="83921"/>
                  </a:lnTo>
                  <a:lnTo>
                    <a:pt x="379907" y="85572"/>
                  </a:lnTo>
                  <a:lnTo>
                    <a:pt x="384886" y="86639"/>
                  </a:lnTo>
                  <a:close/>
                </a:path>
                <a:path w="607060" h="508000">
                  <a:moveTo>
                    <a:pt x="386016" y="18097"/>
                  </a:moveTo>
                  <a:lnTo>
                    <a:pt x="385343" y="18440"/>
                  </a:lnTo>
                  <a:lnTo>
                    <a:pt x="384886" y="17551"/>
                  </a:lnTo>
                  <a:lnTo>
                    <a:pt x="383984" y="17081"/>
                  </a:lnTo>
                  <a:lnTo>
                    <a:pt x="382168" y="23863"/>
                  </a:lnTo>
                  <a:lnTo>
                    <a:pt x="385787" y="18440"/>
                  </a:lnTo>
                  <a:lnTo>
                    <a:pt x="386016" y="18097"/>
                  </a:lnTo>
                  <a:close/>
                </a:path>
                <a:path w="607060" h="508000">
                  <a:moveTo>
                    <a:pt x="387362" y="14986"/>
                  </a:moveTo>
                  <a:lnTo>
                    <a:pt x="386232" y="12573"/>
                  </a:lnTo>
                  <a:lnTo>
                    <a:pt x="387146" y="14833"/>
                  </a:lnTo>
                  <a:lnTo>
                    <a:pt x="387362" y="14986"/>
                  </a:lnTo>
                  <a:close/>
                </a:path>
                <a:path w="607060" h="508000">
                  <a:moveTo>
                    <a:pt x="387591" y="15735"/>
                  </a:moveTo>
                  <a:lnTo>
                    <a:pt x="386016" y="18097"/>
                  </a:lnTo>
                  <a:lnTo>
                    <a:pt x="386232" y="17983"/>
                  </a:lnTo>
                  <a:lnTo>
                    <a:pt x="387591" y="17487"/>
                  </a:lnTo>
                  <a:lnTo>
                    <a:pt x="387591" y="15735"/>
                  </a:lnTo>
                  <a:close/>
                </a:path>
                <a:path w="607060" h="508000">
                  <a:moveTo>
                    <a:pt x="389407" y="61353"/>
                  </a:moveTo>
                  <a:lnTo>
                    <a:pt x="388048" y="60439"/>
                  </a:lnTo>
                  <a:lnTo>
                    <a:pt x="387146" y="58191"/>
                  </a:lnTo>
                  <a:lnTo>
                    <a:pt x="386232" y="58191"/>
                  </a:lnTo>
                  <a:lnTo>
                    <a:pt x="387591" y="66763"/>
                  </a:lnTo>
                  <a:lnTo>
                    <a:pt x="388048" y="66319"/>
                  </a:lnTo>
                  <a:lnTo>
                    <a:pt x="388505" y="65417"/>
                  </a:lnTo>
                  <a:lnTo>
                    <a:pt x="389407" y="65862"/>
                  </a:lnTo>
                  <a:lnTo>
                    <a:pt x="389407" y="65417"/>
                  </a:lnTo>
                  <a:lnTo>
                    <a:pt x="389407" y="61353"/>
                  </a:lnTo>
                  <a:close/>
                </a:path>
                <a:path w="607060" h="508000">
                  <a:moveTo>
                    <a:pt x="389864" y="16649"/>
                  </a:moveTo>
                  <a:lnTo>
                    <a:pt x="387362" y="14986"/>
                  </a:lnTo>
                  <a:lnTo>
                    <a:pt x="388391" y="17183"/>
                  </a:lnTo>
                  <a:lnTo>
                    <a:pt x="389864" y="16649"/>
                  </a:lnTo>
                  <a:close/>
                </a:path>
                <a:path w="607060" h="508000">
                  <a:moveTo>
                    <a:pt x="390766" y="28841"/>
                  </a:moveTo>
                  <a:lnTo>
                    <a:pt x="389407" y="25666"/>
                  </a:lnTo>
                  <a:lnTo>
                    <a:pt x="385343" y="24765"/>
                  </a:lnTo>
                  <a:lnTo>
                    <a:pt x="390766" y="28841"/>
                  </a:lnTo>
                  <a:close/>
                </a:path>
                <a:path w="607060" h="508000">
                  <a:moveTo>
                    <a:pt x="390766" y="17983"/>
                  </a:moveTo>
                  <a:lnTo>
                    <a:pt x="389407" y="19342"/>
                  </a:lnTo>
                  <a:lnTo>
                    <a:pt x="388391" y="17183"/>
                  </a:lnTo>
                  <a:lnTo>
                    <a:pt x="387591" y="17487"/>
                  </a:lnTo>
                  <a:lnTo>
                    <a:pt x="387591" y="21602"/>
                  </a:lnTo>
                  <a:lnTo>
                    <a:pt x="389572" y="19342"/>
                  </a:lnTo>
                  <a:lnTo>
                    <a:pt x="390766" y="17983"/>
                  </a:lnTo>
                  <a:close/>
                </a:path>
                <a:path w="607060" h="508000">
                  <a:moveTo>
                    <a:pt x="391579" y="146812"/>
                  </a:moveTo>
                  <a:lnTo>
                    <a:pt x="389407" y="144780"/>
                  </a:lnTo>
                  <a:lnTo>
                    <a:pt x="389407" y="146050"/>
                  </a:lnTo>
                  <a:lnTo>
                    <a:pt x="390309" y="146050"/>
                  </a:lnTo>
                  <a:lnTo>
                    <a:pt x="390766" y="147320"/>
                  </a:lnTo>
                  <a:lnTo>
                    <a:pt x="391579" y="146812"/>
                  </a:lnTo>
                  <a:close/>
                </a:path>
                <a:path w="607060" h="508000">
                  <a:moveTo>
                    <a:pt x="391706" y="32639"/>
                  </a:moveTo>
                  <a:lnTo>
                    <a:pt x="390766" y="32448"/>
                  </a:lnTo>
                  <a:lnTo>
                    <a:pt x="391363" y="33235"/>
                  </a:lnTo>
                  <a:lnTo>
                    <a:pt x="391706" y="32639"/>
                  </a:lnTo>
                  <a:close/>
                </a:path>
                <a:path w="607060" h="508000">
                  <a:moveTo>
                    <a:pt x="392125" y="34251"/>
                  </a:moveTo>
                  <a:lnTo>
                    <a:pt x="391363" y="33235"/>
                  </a:lnTo>
                  <a:lnTo>
                    <a:pt x="390766" y="34251"/>
                  </a:lnTo>
                  <a:lnTo>
                    <a:pt x="392125" y="34251"/>
                  </a:lnTo>
                  <a:close/>
                </a:path>
                <a:path w="607060" h="508000">
                  <a:moveTo>
                    <a:pt x="394830" y="31089"/>
                  </a:moveTo>
                  <a:lnTo>
                    <a:pt x="393915" y="28841"/>
                  </a:lnTo>
                  <a:lnTo>
                    <a:pt x="391706" y="32639"/>
                  </a:lnTo>
                  <a:lnTo>
                    <a:pt x="393026" y="32893"/>
                  </a:lnTo>
                  <a:lnTo>
                    <a:pt x="394830" y="31089"/>
                  </a:lnTo>
                  <a:close/>
                </a:path>
                <a:path w="607060" h="508000">
                  <a:moveTo>
                    <a:pt x="397090" y="34251"/>
                  </a:moveTo>
                  <a:lnTo>
                    <a:pt x="392125" y="34251"/>
                  </a:lnTo>
                  <a:lnTo>
                    <a:pt x="394830" y="37858"/>
                  </a:lnTo>
                  <a:lnTo>
                    <a:pt x="397090" y="34251"/>
                  </a:lnTo>
                  <a:close/>
                </a:path>
                <a:path w="607060" h="508000">
                  <a:moveTo>
                    <a:pt x="398437" y="476250"/>
                  </a:moveTo>
                  <a:lnTo>
                    <a:pt x="395274" y="473710"/>
                  </a:lnTo>
                  <a:lnTo>
                    <a:pt x="396595" y="472782"/>
                  </a:lnTo>
                  <a:lnTo>
                    <a:pt x="391668" y="473710"/>
                  </a:lnTo>
                  <a:lnTo>
                    <a:pt x="398437" y="476250"/>
                  </a:lnTo>
                  <a:close/>
                </a:path>
                <a:path w="607060" h="508000">
                  <a:moveTo>
                    <a:pt x="398437" y="472440"/>
                  </a:moveTo>
                  <a:lnTo>
                    <a:pt x="397713" y="471995"/>
                  </a:lnTo>
                  <a:lnTo>
                    <a:pt x="396595" y="472782"/>
                  </a:lnTo>
                  <a:lnTo>
                    <a:pt x="398437" y="472440"/>
                  </a:lnTo>
                  <a:close/>
                </a:path>
                <a:path w="607060" h="508000">
                  <a:moveTo>
                    <a:pt x="401599" y="486410"/>
                  </a:moveTo>
                  <a:lnTo>
                    <a:pt x="401154" y="480060"/>
                  </a:lnTo>
                  <a:lnTo>
                    <a:pt x="394373" y="480060"/>
                  </a:lnTo>
                  <a:lnTo>
                    <a:pt x="393026" y="478790"/>
                  </a:lnTo>
                  <a:lnTo>
                    <a:pt x="395274" y="486410"/>
                  </a:lnTo>
                  <a:lnTo>
                    <a:pt x="401599" y="486410"/>
                  </a:lnTo>
                  <a:close/>
                </a:path>
                <a:path w="607060" h="508000">
                  <a:moveTo>
                    <a:pt x="402056" y="276860"/>
                  </a:moveTo>
                  <a:lnTo>
                    <a:pt x="401332" y="271767"/>
                  </a:lnTo>
                  <a:lnTo>
                    <a:pt x="397090" y="274320"/>
                  </a:lnTo>
                  <a:lnTo>
                    <a:pt x="402056" y="276860"/>
                  </a:lnTo>
                  <a:close/>
                </a:path>
                <a:path w="607060" h="508000">
                  <a:moveTo>
                    <a:pt x="403415" y="270510"/>
                  </a:moveTo>
                  <a:lnTo>
                    <a:pt x="401980" y="269735"/>
                  </a:lnTo>
                  <a:lnTo>
                    <a:pt x="401154" y="270510"/>
                  </a:lnTo>
                  <a:lnTo>
                    <a:pt x="401332" y="271767"/>
                  </a:lnTo>
                  <a:lnTo>
                    <a:pt x="403415" y="270510"/>
                  </a:lnTo>
                  <a:close/>
                </a:path>
                <a:path w="607060" h="508000">
                  <a:moveTo>
                    <a:pt x="403872" y="271780"/>
                  </a:moveTo>
                  <a:lnTo>
                    <a:pt x="403415" y="271780"/>
                  </a:lnTo>
                  <a:lnTo>
                    <a:pt x="403682" y="272288"/>
                  </a:lnTo>
                  <a:lnTo>
                    <a:pt x="403872" y="271780"/>
                  </a:lnTo>
                  <a:close/>
                </a:path>
                <a:path w="607060" h="508000">
                  <a:moveTo>
                    <a:pt x="405663" y="275590"/>
                  </a:moveTo>
                  <a:lnTo>
                    <a:pt x="404761" y="274320"/>
                  </a:lnTo>
                  <a:lnTo>
                    <a:pt x="403682" y="272288"/>
                  </a:lnTo>
                  <a:lnTo>
                    <a:pt x="403580" y="272592"/>
                  </a:lnTo>
                  <a:lnTo>
                    <a:pt x="403517" y="273634"/>
                  </a:lnTo>
                  <a:lnTo>
                    <a:pt x="403872" y="275590"/>
                  </a:lnTo>
                  <a:lnTo>
                    <a:pt x="405663" y="275590"/>
                  </a:lnTo>
                  <a:close/>
                </a:path>
                <a:path w="607060" h="508000">
                  <a:moveTo>
                    <a:pt x="407466" y="395706"/>
                  </a:moveTo>
                  <a:lnTo>
                    <a:pt x="406171" y="395897"/>
                  </a:lnTo>
                  <a:lnTo>
                    <a:pt x="407022" y="396240"/>
                  </a:lnTo>
                  <a:lnTo>
                    <a:pt x="407466" y="395706"/>
                  </a:lnTo>
                  <a:close/>
                </a:path>
                <a:path w="607060" h="508000">
                  <a:moveTo>
                    <a:pt x="407924" y="494030"/>
                  </a:moveTo>
                  <a:lnTo>
                    <a:pt x="406438" y="487768"/>
                  </a:lnTo>
                  <a:lnTo>
                    <a:pt x="403872" y="486410"/>
                  </a:lnTo>
                  <a:lnTo>
                    <a:pt x="407924" y="494030"/>
                  </a:lnTo>
                  <a:close/>
                </a:path>
                <a:path w="607060" h="508000">
                  <a:moveTo>
                    <a:pt x="408838" y="134620"/>
                  </a:moveTo>
                  <a:lnTo>
                    <a:pt x="407924" y="132080"/>
                  </a:lnTo>
                  <a:lnTo>
                    <a:pt x="407924" y="133350"/>
                  </a:lnTo>
                  <a:lnTo>
                    <a:pt x="408381" y="134620"/>
                  </a:lnTo>
                  <a:lnTo>
                    <a:pt x="408838" y="134620"/>
                  </a:lnTo>
                  <a:close/>
                </a:path>
                <a:path w="607060" h="508000">
                  <a:moveTo>
                    <a:pt x="409117" y="382270"/>
                  </a:moveTo>
                  <a:lnTo>
                    <a:pt x="405663" y="379730"/>
                  </a:lnTo>
                  <a:lnTo>
                    <a:pt x="403872" y="386080"/>
                  </a:lnTo>
                  <a:lnTo>
                    <a:pt x="408495" y="385152"/>
                  </a:lnTo>
                  <a:lnTo>
                    <a:pt x="408622" y="384492"/>
                  </a:lnTo>
                  <a:lnTo>
                    <a:pt x="409117" y="382270"/>
                  </a:lnTo>
                  <a:close/>
                </a:path>
                <a:path w="607060" h="508000">
                  <a:moveTo>
                    <a:pt x="410184" y="384810"/>
                  </a:moveTo>
                  <a:lnTo>
                    <a:pt x="408495" y="385152"/>
                  </a:lnTo>
                  <a:lnTo>
                    <a:pt x="408025" y="387845"/>
                  </a:lnTo>
                  <a:lnTo>
                    <a:pt x="410184" y="384810"/>
                  </a:lnTo>
                  <a:close/>
                </a:path>
                <a:path w="607060" h="508000">
                  <a:moveTo>
                    <a:pt x="419328" y="415798"/>
                  </a:moveTo>
                  <a:lnTo>
                    <a:pt x="418947" y="414616"/>
                  </a:lnTo>
                  <a:lnTo>
                    <a:pt x="417868" y="415290"/>
                  </a:lnTo>
                  <a:lnTo>
                    <a:pt x="419328" y="415798"/>
                  </a:lnTo>
                  <a:close/>
                </a:path>
                <a:path w="607060" h="508000">
                  <a:moveTo>
                    <a:pt x="420128" y="410210"/>
                  </a:moveTo>
                  <a:lnTo>
                    <a:pt x="419900" y="410210"/>
                  </a:lnTo>
                  <a:lnTo>
                    <a:pt x="420014" y="410349"/>
                  </a:lnTo>
                  <a:lnTo>
                    <a:pt x="420128" y="410210"/>
                  </a:lnTo>
                  <a:close/>
                </a:path>
                <a:path w="607060" h="508000">
                  <a:moveTo>
                    <a:pt x="420827" y="279615"/>
                  </a:moveTo>
                  <a:lnTo>
                    <a:pt x="420128" y="279400"/>
                  </a:lnTo>
                  <a:lnTo>
                    <a:pt x="419468" y="279628"/>
                  </a:lnTo>
                  <a:lnTo>
                    <a:pt x="420585" y="280670"/>
                  </a:lnTo>
                  <a:lnTo>
                    <a:pt x="420827" y="279615"/>
                  </a:lnTo>
                  <a:close/>
                </a:path>
                <a:path w="607060" h="508000">
                  <a:moveTo>
                    <a:pt x="423278" y="492760"/>
                  </a:moveTo>
                  <a:lnTo>
                    <a:pt x="423049" y="492099"/>
                  </a:lnTo>
                  <a:lnTo>
                    <a:pt x="420217" y="492937"/>
                  </a:lnTo>
                  <a:lnTo>
                    <a:pt x="421487" y="495300"/>
                  </a:lnTo>
                  <a:lnTo>
                    <a:pt x="421259" y="495922"/>
                  </a:lnTo>
                  <a:lnTo>
                    <a:pt x="423278" y="493585"/>
                  </a:lnTo>
                  <a:lnTo>
                    <a:pt x="423278" y="492760"/>
                  </a:lnTo>
                  <a:close/>
                </a:path>
                <a:path w="607060" h="508000">
                  <a:moveTo>
                    <a:pt x="424192" y="402590"/>
                  </a:moveTo>
                  <a:lnTo>
                    <a:pt x="423062" y="400050"/>
                  </a:lnTo>
                  <a:lnTo>
                    <a:pt x="421944" y="397510"/>
                  </a:lnTo>
                  <a:lnTo>
                    <a:pt x="420585" y="392430"/>
                  </a:lnTo>
                  <a:lnTo>
                    <a:pt x="416509" y="397510"/>
                  </a:lnTo>
                  <a:lnTo>
                    <a:pt x="413346" y="397510"/>
                  </a:lnTo>
                  <a:lnTo>
                    <a:pt x="415607" y="401320"/>
                  </a:lnTo>
                  <a:lnTo>
                    <a:pt x="412445" y="403860"/>
                  </a:lnTo>
                  <a:lnTo>
                    <a:pt x="412445" y="405130"/>
                  </a:lnTo>
                  <a:lnTo>
                    <a:pt x="411543" y="406400"/>
                  </a:lnTo>
                  <a:lnTo>
                    <a:pt x="413346" y="407670"/>
                  </a:lnTo>
                  <a:lnTo>
                    <a:pt x="416509" y="400050"/>
                  </a:lnTo>
                  <a:lnTo>
                    <a:pt x="418274" y="403860"/>
                  </a:lnTo>
                  <a:lnTo>
                    <a:pt x="416788" y="407670"/>
                  </a:lnTo>
                  <a:lnTo>
                    <a:pt x="416064" y="410210"/>
                  </a:lnTo>
                  <a:lnTo>
                    <a:pt x="419900" y="410210"/>
                  </a:lnTo>
                  <a:lnTo>
                    <a:pt x="417868" y="407670"/>
                  </a:lnTo>
                  <a:lnTo>
                    <a:pt x="424192" y="402590"/>
                  </a:lnTo>
                  <a:close/>
                </a:path>
                <a:path w="607060" h="508000">
                  <a:moveTo>
                    <a:pt x="424192" y="280670"/>
                  </a:moveTo>
                  <a:lnTo>
                    <a:pt x="423976" y="280365"/>
                  </a:lnTo>
                  <a:lnTo>
                    <a:pt x="423278" y="279387"/>
                  </a:lnTo>
                  <a:lnTo>
                    <a:pt x="421487" y="276860"/>
                  </a:lnTo>
                  <a:lnTo>
                    <a:pt x="420979" y="279019"/>
                  </a:lnTo>
                  <a:lnTo>
                    <a:pt x="420865" y="279628"/>
                  </a:lnTo>
                  <a:lnTo>
                    <a:pt x="423684" y="280504"/>
                  </a:lnTo>
                  <a:lnTo>
                    <a:pt x="423735" y="280670"/>
                  </a:lnTo>
                  <a:lnTo>
                    <a:pt x="424192" y="280670"/>
                  </a:lnTo>
                  <a:close/>
                </a:path>
                <a:path w="607060" h="508000">
                  <a:moveTo>
                    <a:pt x="426453" y="500380"/>
                  </a:moveTo>
                  <a:lnTo>
                    <a:pt x="424637" y="497840"/>
                  </a:lnTo>
                  <a:lnTo>
                    <a:pt x="421030" y="496570"/>
                  </a:lnTo>
                  <a:lnTo>
                    <a:pt x="421259" y="495922"/>
                  </a:lnTo>
                  <a:lnTo>
                    <a:pt x="417410" y="500380"/>
                  </a:lnTo>
                  <a:lnTo>
                    <a:pt x="426453" y="500380"/>
                  </a:lnTo>
                  <a:close/>
                </a:path>
                <a:path w="607060" h="508000">
                  <a:moveTo>
                    <a:pt x="430961" y="419100"/>
                  </a:moveTo>
                  <a:lnTo>
                    <a:pt x="429704" y="417804"/>
                  </a:lnTo>
                  <a:lnTo>
                    <a:pt x="430796" y="419163"/>
                  </a:lnTo>
                  <a:lnTo>
                    <a:pt x="430961" y="419100"/>
                  </a:lnTo>
                  <a:close/>
                </a:path>
                <a:path w="607060" h="508000">
                  <a:moveTo>
                    <a:pt x="430961" y="411480"/>
                  </a:moveTo>
                  <a:lnTo>
                    <a:pt x="427342" y="411480"/>
                  </a:lnTo>
                  <a:lnTo>
                    <a:pt x="425996" y="414020"/>
                  </a:lnTo>
                  <a:lnTo>
                    <a:pt x="429704" y="417804"/>
                  </a:lnTo>
                  <a:lnTo>
                    <a:pt x="428701" y="416560"/>
                  </a:lnTo>
                  <a:lnTo>
                    <a:pt x="427799" y="414020"/>
                  </a:lnTo>
                  <a:lnTo>
                    <a:pt x="430060" y="412750"/>
                  </a:lnTo>
                  <a:lnTo>
                    <a:pt x="430961" y="411480"/>
                  </a:lnTo>
                  <a:close/>
                </a:path>
                <a:path w="607060" h="508000">
                  <a:moveTo>
                    <a:pt x="432777" y="421640"/>
                  </a:moveTo>
                  <a:lnTo>
                    <a:pt x="430796" y="419163"/>
                  </a:lnTo>
                  <a:lnTo>
                    <a:pt x="424192" y="421640"/>
                  </a:lnTo>
                  <a:lnTo>
                    <a:pt x="425094" y="417830"/>
                  </a:lnTo>
                  <a:lnTo>
                    <a:pt x="419328" y="415798"/>
                  </a:lnTo>
                  <a:lnTo>
                    <a:pt x="421944" y="424180"/>
                  </a:lnTo>
                  <a:lnTo>
                    <a:pt x="427342" y="421640"/>
                  </a:lnTo>
                  <a:lnTo>
                    <a:pt x="432777" y="421640"/>
                  </a:lnTo>
                  <a:close/>
                </a:path>
                <a:path w="607060" h="508000">
                  <a:moveTo>
                    <a:pt x="437146" y="211213"/>
                  </a:moveTo>
                  <a:lnTo>
                    <a:pt x="432777" y="212090"/>
                  </a:lnTo>
                  <a:lnTo>
                    <a:pt x="436384" y="213360"/>
                  </a:lnTo>
                  <a:lnTo>
                    <a:pt x="437146" y="211213"/>
                  </a:lnTo>
                  <a:close/>
                </a:path>
                <a:path w="607060" h="508000">
                  <a:moveTo>
                    <a:pt x="437743" y="422910"/>
                  </a:moveTo>
                  <a:lnTo>
                    <a:pt x="437222" y="417830"/>
                  </a:lnTo>
                  <a:lnTo>
                    <a:pt x="436968" y="415290"/>
                  </a:lnTo>
                  <a:lnTo>
                    <a:pt x="435025" y="415290"/>
                  </a:lnTo>
                  <a:lnTo>
                    <a:pt x="432777" y="421640"/>
                  </a:lnTo>
                  <a:lnTo>
                    <a:pt x="434136" y="417830"/>
                  </a:lnTo>
                  <a:lnTo>
                    <a:pt x="437743" y="422910"/>
                  </a:lnTo>
                  <a:close/>
                </a:path>
                <a:path w="607060" h="508000">
                  <a:moveTo>
                    <a:pt x="438048" y="415290"/>
                  </a:moveTo>
                  <a:lnTo>
                    <a:pt x="436841" y="414020"/>
                  </a:lnTo>
                  <a:lnTo>
                    <a:pt x="436968" y="415290"/>
                  </a:lnTo>
                  <a:lnTo>
                    <a:pt x="438048" y="415290"/>
                  </a:lnTo>
                  <a:close/>
                </a:path>
                <a:path w="607060" h="508000">
                  <a:moveTo>
                    <a:pt x="439102" y="210820"/>
                  </a:moveTo>
                  <a:lnTo>
                    <a:pt x="437553" y="209372"/>
                  </a:lnTo>
                  <a:lnTo>
                    <a:pt x="437286" y="210820"/>
                  </a:lnTo>
                  <a:lnTo>
                    <a:pt x="437146" y="211213"/>
                  </a:lnTo>
                  <a:lnTo>
                    <a:pt x="439102" y="210820"/>
                  </a:lnTo>
                  <a:close/>
                </a:path>
                <a:path w="607060" h="508000">
                  <a:moveTo>
                    <a:pt x="439559" y="415290"/>
                  </a:moveTo>
                  <a:lnTo>
                    <a:pt x="438048" y="415290"/>
                  </a:lnTo>
                  <a:lnTo>
                    <a:pt x="439559" y="416877"/>
                  </a:lnTo>
                  <a:lnTo>
                    <a:pt x="439559" y="415290"/>
                  </a:lnTo>
                  <a:close/>
                </a:path>
                <a:path w="607060" h="508000">
                  <a:moveTo>
                    <a:pt x="440461" y="417830"/>
                  </a:moveTo>
                  <a:lnTo>
                    <a:pt x="439559" y="416877"/>
                  </a:lnTo>
                  <a:lnTo>
                    <a:pt x="439559" y="419100"/>
                  </a:lnTo>
                  <a:lnTo>
                    <a:pt x="440461" y="417830"/>
                  </a:lnTo>
                  <a:close/>
                </a:path>
                <a:path w="607060" h="508000">
                  <a:moveTo>
                    <a:pt x="440918" y="280365"/>
                  </a:moveTo>
                  <a:lnTo>
                    <a:pt x="435940" y="276860"/>
                  </a:lnTo>
                  <a:lnTo>
                    <a:pt x="435025" y="280670"/>
                  </a:lnTo>
                  <a:lnTo>
                    <a:pt x="439991" y="281940"/>
                  </a:lnTo>
                  <a:lnTo>
                    <a:pt x="440918" y="280365"/>
                  </a:lnTo>
                  <a:close/>
                </a:path>
                <a:path w="607060" h="508000">
                  <a:moveTo>
                    <a:pt x="443166" y="281940"/>
                  </a:moveTo>
                  <a:lnTo>
                    <a:pt x="442849" y="277571"/>
                  </a:lnTo>
                  <a:lnTo>
                    <a:pt x="442264" y="278130"/>
                  </a:lnTo>
                  <a:lnTo>
                    <a:pt x="440931" y="280365"/>
                  </a:lnTo>
                  <a:lnTo>
                    <a:pt x="443166" y="281940"/>
                  </a:lnTo>
                  <a:close/>
                </a:path>
                <a:path w="607060" h="508000">
                  <a:moveTo>
                    <a:pt x="443623" y="276860"/>
                  </a:moveTo>
                  <a:lnTo>
                    <a:pt x="442709" y="275590"/>
                  </a:lnTo>
                  <a:lnTo>
                    <a:pt x="442849" y="277571"/>
                  </a:lnTo>
                  <a:lnTo>
                    <a:pt x="443623" y="276860"/>
                  </a:lnTo>
                  <a:close/>
                </a:path>
                <a:path w="607060" h="508000">
                  <a:moveTo>
                    <a:pt x="444957" y="441960"/>
                  </a:moveTo>
                  <a:lnTo>
                    <a:pt x="444525" y="434340"/>
                  </a:lnTo>
                  <a:lnTo>
                    <a:pt x="440461" y="434340"/>
                  </a:lnTo>
                  <a:lnTo>
                    <a:pt x="440461" y="441960"/>
                  </a:lnTo>
                  <a:lnTo>
                    <a:pt x="444957" y="441960"/>
                  </a:lnTo>
                  <a:close/>
                </a:path>
                <a:path w="607060" h="508000">
                  <a:moveTo>
                    <a:pt x="452640" y="436880"/>
                  </a:moveTo>
                  <a:lnTo>
                    <a:pt x="451751" y="434340"/>
                  </a:lnTo>
                  <a:lnTo>
                    <a:pt x="449033" y="436880"/>
                  </a:lnTo>
                  <a:lnTo>
                    <a:pt x="447675" y="436880"/>
                  </a:lnTo>
                  <a:lnTo>
                    <a:pt x="448132" y="435610"/>
                  </a:lnTo>
                  <a:lnTo>
                    <a:pt x="448132" y="434340"/>
                  </a:lnTo>
                  <a:lnTo>
                    <a:pt x="444525" y="434340"/>
                  </a:lnTo>
                  <a:lnTo>
                    <a:pt x="449033" y="440690"/>
                  </a:lnTo>
                  <a:lnTo>
                    <a:pt x="452640" y="436880"/>
                  </a:lnTo>
                  <a:close/>
                </a:path>
                <a:path w="607060" h="508000">
                  <a:moveTo>
                    <a:pt x="454456" y="431800"/>
                  </a:moveTo>
                  <a:lnTo>
                    <a:pt x="451751" y="434340"/>
                  </a:lnTo>
                  <a:lnTo>
                    <a:pt x="453999" y="433070"/>
                  </a:lnTo>
                  <a:lnTo>
                    <a:pt x="454456" y="431800"/>
                  </a:lnTo>
                  <a:close/>
                </a:path>
                <a:path w="607060" h="508000">
                  <a:moveTo>
                    <a:pt x="458419" y="291807"/>
                  </a:moveTo>
                  <a:lnTo>
                    <a:pt x="458076" y="290830"/>
                  </a:lnTo>
                  <a:lnTo>
                    <a:pt x="453986" y="289598"/>
                  </a:lnTo>
                  <a:lnTo>
                    <a:pt x="453555" y="290830"/>
                  </a:lnTo>
                  <a:lnTo>
                    <a:pt x="458419" y="291807"/>
                  </a:lnTo>
                  <a:close/>
                </a:path>
                <a:path w="607060" h="508000">
                  <a:moveTo>
                    <a:pt x="459879" y="439420"/>
                  </a:moveTo>
                  <a:lnTo>
                    <a:pt x="458520" y="436880"/>
                  </a:lnTo>
                  <a:lnTo>
                    <a:pt x="457962" y="438073"/>
                  </a:lnTo>
                  <a:lnTo>
                    <a:pt x="459879" y="439420"/>
                  </a:lnTo>
                  <a:close/>
                </a:path>
                <a:path w="607060" h="508000">
                  <a:moveTo>
                    <a:pt x="459879" y="433070"/>
                  </a:moveTo>
                  <a:lnTo>
                    <a:pt x="454456" y="431800"/>
                  </a:lnTo>
                  <a:lnTo>
                    <a:pt x="458558" y="434467"/>
                  </a:lnTo>
                  <a:lnTo>
                    <a:pt x="459879" y="433070"/>
                  </a:lnTo>
                  <a:close/>
                </a:path>
                <a:path w="607060" h="508000">
                  <a:moveTo>
                    <a:pt x="459879" y="292100"/>
                  </a:moveTo>
                  <a:lnTo>
                    <a:pt x="458419" y="291807"/>
                  </a:lnTo>
                  <a:lnTo>
                    <a:pt x="458520" y="292100"/>
                  </a:lnTo>
                  <a:lnTo>
                    <a:pt x="456717" y="293370"/>
                  </a:lnTo>
                  <a:lnTo>
                    <a:pt x="455815" y="294640"/>
                  </a:lnTo>
                  <a:lnTo>
                    <a:pt x="458965" y="294640"/>
                  </a:lnTo>
                  <a:lnTo>
                    <a:pt x="458520" y="293370"/>
                  </a:lnTo>
                  <a:lnTo>
                    <a:pt x="459879" y="292100"/>
                  </a:lnTo>
                  <a:close/>
                </a:path>
                <a:path w="607060" h="508000">
                  <a:moveTo>
                    <a:pt x="460324" y="435610"/>
                  </a:moveTo>
                  <a:lnTo>
                    <a:pt x="458558" y="434467"/>
                  </a:lnTo>
                  <a:lnTo>
                    <a:pt x="456272" y="436880"/>
                  </a:lnTo>
                  <a:lnTo>
                    <a:pt x="456971" y="437375"/>
                  </a:lnTo>
                  <a:lnTo>
                    <a:pt x="460324" y="435610"/>
                  </a:lnTo>
                  <a:close/>
                </a:path>
                <a:path w="607060" h="508000">
                  <a:moveTo>
                    <a:pt x="462140" y="176530"/>
                  </a:moveTo>
                  <a:lnTo>
                    <a:pt x="460781" y="176530"/>
                  </a:lnTo>
                  <a:lnTo>
                    <a:pt x="461746" y="176974"/>
                  </a:lnTo>
                  <a:lnTo>
                    <a:pt x="462140" y="176530"/>
                  </a:lnTo>
                  <a:close/>
                </a:path>
                <a:path w="607060" h="508000">
                  <a:moveTo>
                    <a:pt x="463499" y="459740"/>
                  </a:moveTo>
                  <a:lnTo>
                    <a:pt x="459879" y="462280"/>
                  </a:lnTo>
                  <a:lnTo>
                    <a:pt x="459295" y="463892"/>
                  </a:lnTo>
                  <a:lnTo>
                    <a:pt x="460781" y="463550"/>
                  </a:lnTo>
                  <a:lnTo>
                    <a:pt x="463499" y="459740"/>
                  </a:lnTo>
                  <a:close/>
                </a:path>
                <a:path w="607060" h="508000">
                  <a:moveTo>
                    <a:pt x="463499" y="288290"/>
                  </a:moveTo>
                  <a:lnTo>
                    <a:pt x="463448" y="287985"/>
                  </a:lnTo>
                  <a:lnTo>
                    <a:pt x="462140" y="288290"/>
                  </a:lnTo>
                  <a:lnTo>
                    <a:pt x="463499" y="288290"/>
                  </a:lnTo>
                  <a:close/>
                </a:path>
                <a:path w="607060" h="508000">
                  <a:moveTo>
                    <a:pt x="464388" y="185420"/>
                  </a:moveTo>
                  <a:lnTo>
                    <a:pt x="460324" y="186690"/>
                  </a:lnTo>
                  <a:lnTo>
                    <a:pt x="463499" y="186690"/>
                  </a:lnTo>
                  <a:lnTo>
                    <a:pt x="464388" y="185420"/>
                  </a:lnTo>
                  <a:close/>
                </a:path>
                <a:path w="607060" h="508000">
                  <a:moveTo>
                    <a:pt x="470738" y="469709"/>
                  </a:moveTo>
                  <a:lnTo>
                    <a:pt x="469480" y="469442"/>
                  </a:lnTo>
                  <a:lnTo>
                    <a:pt x="470738" y="471170"/>
                  </a:lnTo>
                  <a:lnTo>
                    <a:pt x="470738" y="469709"/>
                  </a:lnTo>
                  <a:close/>
                </a:path>
                <a:path w="607060" h="508000">
                  <a:moveTo>
                    <a:pt x="471627" y="469900"/>
                  </a:moveTo>
                  <a:lnTo>
                    <a:pt x="470738" y="467360"/>
                  </a:lnTo>
                  <a:lnTo>
                    <a:pt x="470738" y="469709"/>
                  </a:lnTo>
                  <a:lnTo>
                    <a:pt x="471627" y="469900"/>
                  </a:lnTo>
                  <a:close/>
                </a:path>
                <a:path w="607060" h="508000">
                  <a:moveTo>
                    <a:pt x="472071" y="466090"/>
                  </a:moveTo>
                  <a:lnTo>
                    <a:pt x="470903" y="464820"/>
                  </a:lnTo>
                  <a:lnTo>
                    <a:pt x="469734" y="463550"/>
                  </a:lnTo>
                  <a:lnTo>
                    <a:pt x="468236" y="463550"/>
                  </a:lnTo>
                  <a:lnTo>
                    <a:pt x="466737" y="466090"/>
                  </a:lnTo>
                  <a:lnTo>
                    <a:pt x="464388" y="464820"/>
                  </a:lnTo>
                  <a:lnTo>
                    <a:pt x="461238" y="466090"/>
                  </a:lnTo>
                  <a:lnTo>
                    <a:pt x="466661" y="467360"/>
                  </a:lnTo>
                  <a:lnTo>
                    <a:pt x="463499" y="469900"/>
                  </a:lnTo>
                  <a:lnTo>
                    <a:pt x="461238" y="467360"/>
                  </a:lnTo>
                  <a:lnTo>
                    <a:pt x="461238" y="469900"/>
                  </a:lnTo>
                  <a:lnTo>
                    <a:pt x="459879" y="471170"/>
                  </a:lnTo>
                  <a:lnTo>
                    <a:pt x="458749" y="469900"/>
                  </a:lnTo>
                  <a:lnTo>
                    <a:pt x="457619" y="468630"/>
                  </a:lnTo>
                  <a:lnTo>
                    <a:pt x="459295" y="463892"/>
                  </a:lnTo>
                  <a:lnTo>
                    <a:pt x="455358" y="464820"/>
                  </a:lnTo>
                  <a:lnTo>
                    <a:pt x="453555" y="469900"/>
                  </a:lnTo>
                  <a:lnTo>
                    <a:pt x="453999" y="464820"/>
                  </a:lnTo>
                  <a:lnTo>
                    <a:pt x="454456" y="461010"/>
                  </a:lnTo>
                  <a:lnTo>
                    <a:pt x="458965" y="457200"/>
                  </a:lnTo>
                  <a:lnTo>
                    <a:pt x="459422" y="455930"/>
                  </a:lnTo>
                  <a:lnTo>
                    <a:pt x="458076" y="454660"/>
                  </a:lnTo>
                  <a:lnTo>
                    <a:pt x="459879" y="453390"/>
                  </a:lnTo>
                  <a:lnTo>
                    <a:pt x="455358" y="450850"/>
                  </a:lnTo>
                  <a:lnTo>
                    <a:pt x="456272" y="445770"/>
                  </a:lnTo>
                  <a:lnTo>
                    <a:pt x="454456" y="443230"/>
                  </a:lnTo>
                  <a:lnTo>
                    <a:pt x="456717" y="440690"/>
                  </a:lnTo>
                  <a:lnTo>
                    <a:pt x="457962" y="438073"/>
                  </a:lnTo>
                  <a:lnTo>
                    <a:pt x="456971" y="437375"/>
                  </a:lnTo>
                  <a:lnTo>
                    <a:pt x="453097" y="439420"/>
                  </a:lnTo>
                  <a:lnTo>
                    <a:pt x="453555" y="444500"/>
                  </a:lnTo>
                  <a:lnTo>
                    <a:pt x="450392" y="445770"/>
                  </a:lnTo>
                  <a:lnTo>
                    <a:pt x="450392" y="443230"/>
                  </a:lnTo>
                  <a:lnTo>
                    <a:pt x="449033" y="441960"/>
                  </a:lnTo>
                  <a:lnTo>
                    <a:pt x="449033" y="443230"/>
                  </a:lnTo>
                  <a:lnTo>
                    <a:pt x="444957" y="448310"/>
                  </a:lnTo>
                  <a:lnTo>
                    <a:pt x="454914" y="453390"/>
                  </a:lnTo>
                  <a:lnTo>
                    <a:pt x="451281" y="459740"/>
                  </a:lnTo>
                  <a:lnTo>
                    <a:pt x="449097" y="462280"/>
                  </a:lnTo>
                  <a:lnTo>
                    <a:pt x="450342" y="463550"/>
                  </a:lnTo>
                  <a:lnTo>
                    <a:pt x="451485" y="466090"/>
                  </a:lnTo>
                  <a:lnTo>
                    <a:pt x="449033" y="468630"/>
                  </a:lnTo>
                  <a:lnTo>
                    <a:pt x="444855" y="464820"/>
                  </a:lnTo>
                  <a:lnTo>
                    <a:pt x="446100" y="459740"/>
                  </a:lnTo>
                  <a:lnTo>
                    <a:pt x="446582" y="458470"/>
                  </a:lnTo>
                  <a:lnTo>
                    <a:pt x="448017" y="454660"/>
                  </a:lnTo>
                  <a:lnTo>
                    <a:pt x="447306" y="453390"/>
                  </a:lnTo>
                  <a:lnTo>
                    <a:pt x="445884" y="450850"/>
                  </a:lnTo>
                  <a:lnTo>
                    <a:pt x="442709" y="453390"/>
                  </a:lnTo>
                  <a:lnTo>
                    <a:pt x="440461" y="450850"/>
                  </a:lnTo>
                  <a:lnTo>
                    <a:pt x="442264" y="450850"/>
                  </a:lnTo>
                  <a:lnTo>
                    <a:pt x="441807" y="449580"/>
                  </a:lnTo>
                  <a:lnTo>
                    <a:pt x="441350" y="448310"/>
                  </a:lnTo>
                  <a:lnTo>
                    <a:pt x="441807" y="445770"/>
                  </a:lnTo>
                  <a:lnTo>
                    <a:pt x="438645" y="449580"/>
                  </a:lnTo>
                  <a:lnTo>
                    <a:pt x="438645" y="443230"/>
                  </a:lnTo>
                  <a:lnTo>
                    <a:pt x="438645" y="439420"/>
                  </a:lnTo>
                  <a:lnTo>
                    <a:pt x="437743" y="436880"/>
                  </a:lnTo>
                  <a:lnTo>
                    <a:pt x="437286" y="435610"/>
                  </a:lnTo>
                  <a:lnTo>
                    <a:pt x="435483" y="433070"/>
                  </a:lnTo>
                  <a:lnTo>
                    <a:pt x="435483" y="435610"/>
                  </a:lnTo>
                  <a:lnTo>
                    <a:pt x="432777" y="436880"/>
                  </a:lnTo>
                  <a:lnTo>
                    <a:pt x="430961" y="431800"/>
                  </a:lnTo>
                  <a:lnTo>
                    <a:pt x="430517" y="439420"/>
                  </a:lnTo>
                  <a:lnTo>
                    <a:pt x="425551" y="436880"/>
                  </a:lnTo>
                  <a:lnTo>
                    <a:pt x="420128" y="435610"/>
                  </a:lnTo>
                  <a:lnTo>
                    <a:pt x="417410" y="434340"/>
                  </a:lnTo>
                  <a:lnTo>
                    <a:pt x="416966" y="429260"/>
                  </a:lnTo>
                  <a:lnTo>
                    <a:pt x="418172" y="426720"/>
                  </a:lnTo>
                  <a:lnTo>
                    <a:pt x="367728" y="426720"/>
                  </a:lnTo>
                  <a:lnTo>
                    <a:pt x="366369" y="426720"/>
                  </a:lnTo>
                  <a:lnTo>
                    <a:pt x="365010" y="429260"/>
                  </a:lnTo>
                  <a:lnTo>
                    <a:pt x="362292" y="431800"/>
                  </a:lnTo>
                  <a:lnTo>
                    <a:pt x="366826" y="429260"/>
                  </a:lnTo>
                  <a:lnTo>
                    <a:pt x="367728" y="429260"/>
                  </a:lnTo>
                  <a:lnTo>
                    <a:pt x="365010" y="431800"/>
                  </a:lnTo>
                  <a:lnTo>
                    <a:pt x="369087" y="435610"/>
                  </a:lnTo>
                  <a:lnTo>
                    <a:pt x="364553" y="435610"/>
                  </a:lnTo>
                  <a:lnTo>
                    <a:pt x="363651" y="443230"/>
                  </a:lnTo>
                  <a:lnTo>
                    <a:pt x="374510" y="444449"/>
                  </a:lnTo>
                  <a:lnTo>
                    <a:pt x="374510" y="443230"/>
                  </a:lnTo>
                  <a:lnTo>
                    <a:pt x="383527" y="443230"/>
                  </a:lnTo>
                  <a:lnTo>
                    <a:pt x="388048" y="454660"/>
                  </a:lnTo>
                  <a:lnTo>
                    <a:pt x="390766" y="461010"/>
                  </a:lnTo>
                  <a:lnTo>
                    <a:pt x="397090" y="458470"/>
                  </a:lnTo>
                  <a:lnTo>
                    <a:pt x="394373" y="469900"/>
                  </a:lnTo>
                  <a:lnTo>
                    <a:pt x="397713" y="471995"/>
                  </a:lnTo>
                  <a:lnTo>
                    <a:pt x="398881" y="471170"/>
                  </a:lnTo>
                  <a:lnTo>
                    <a:pt x="399351" y="468630"/>
                  </a:lnTo>
                  <a:lnTo>
                    <a:pt x="405663" y="476250"/>
                  </a:lnTo>
                  <a:lnTo>
                    <a:pt x="401599" y="480060"/>
                  </a:lnTo>
                  <a:lnTo>
                    <a:pt x="403872" y="480060"/>
                  </a:lnTo>
                  <a:lnTo>
                    <a:pt x="401599" y="486410"/>
                  </a:lnTo>
                  <a:lnTo>
                    <a:pt x="403872" y="486410"/>
                  </a:lnTo>
                  <a:lnTo>
                    <a:pt x="406120" y="486410"/>
                  </a:lnTo>
                  <a:lnTo>
                    <a:pt x="406438" y="487768"/>
                  </a:lnTo>
                  <a:lnTo>
                    <a:pt x="411086" y="490220"/>
                  </a:lnTo>
                  <a:lnTo>
                    <a:pt x="413346" y="486410"/>
                  </a:lnTo>
                  <a:lnTo>
                    <a:pt x="413346" y="488950"/>
                  </a:lnTo>
                  <a:lnTo>
                    <a:pt x="420128" y="490220"/>
                  </a:lnTo>
                  <a:lnTo>
                    <a:pt x="416509" y="494030"/>
                  </a:lnTo>
                  <a:lnTo>
                    <a:pt x="420217" y="492937"/>
                  </a:lnTo>
                  <a:lnTo>
                    <a:pt x="420128" y="492760"/>
                  </a:lnTo>
                  <a:lnTo>
                    <a:pt x="421944" y="491490"/>
                  </a:lnTo>
                  <a:lnTo>
                    <a:pt x="422833" y="491490"/>
                  </a:lnTo>
                  <a:lnTo>
                    <a:pt x="423049" y="492099"/>
                  </a:lnTo>
                  <a:lnTo>
                    <a:pt x="425094" y="491490"/>
                  </a:lnTo>
                  <a:lnTo>
                    <a:pt x="423278" y="493585"/>
                  </a:lnTo>
                  <a:lnTo>
                    <a:pt x="423278" y="494030"/>
                  </a:lnTo>
                  <a:lnTo>
                    <a:pt x="429602" y="492760"/>
                  </a:lnTo>
                  <a:lnTo>
                    <a:pt x="428701" y="495300"/>
                  </a:lnTo>
                  <a:lnTo>
                    <a:pt x="432777" y="500380"/>
                  </a:lnTo>
                  <a:lnTo>
                    <a:pt x="436384" y="497840"/>
                  </a:lnTo>
                  <a:lnTo>
                    <a:pt x="435483" y="496570"/>
                  </a:lnTo>
                  <a:lnTo>
                    <a:pt x="439559" y="497840"/>
                  </a:lnTo>
                  <a:lnTo>
                    <a:pt x="439775" y="496570"/>
                  </a:lnTo>
                  <a:lnTo>
                    <a:pt x="439991" y="495300"/>
                  </a:lnTo>
                  <a:lnTo>
                    <a:pt x="438797" y="492760"/>
                  </a:lnTo>
                  <a:lnTo>
                    <a:pt x="438200" y="491490"/>
                  </a:lnTo>
                  <a:lnTo>
                    <a:pt x="441807" y="490220"/>
                  </a:lnTo>
                  <a:lnTo>
                    <a:pt x="444525" y="487680"/>
                  </a:lnTo>
                  <a:lnTo>
                    <a:pt x="448589" y="496570"/>
                  </a:lnTo>
                  <a:lnTo>
                    <a:pt x="447230" y="491490"/>
                  </a:lnTo>
                  <a:lnTo>
                    <a:pt x="449122" y="487680"/>
                  </a:lnTo>
                  <a:lnTo>
                    <a:pt x="450392" y="485140"/>
                  </a:lnTo>
                  <a:lnTo>
                    <a:pt x="451751" y="482600"/>
                  </a:lnTo>
                  <a:lnTo>
                    <a:pt x="455815" y="494030"/>
                  </a:lnTo>
                  <a:lnTo>
                    <a:pt x="458444" y="487680"/>
                  </a:lnTo>
                  <a:lnTo>
                    <a:pt x="458965" y="486410"/>
                  </a:lnTo>
                  <a:lnTo>
                    <a:pt x="457174" y="487680"/>
                  </a:lnTo>
                  <a:lnTo>
                    <a:pt x="454456" y="485140"/>
                  </a:lnTo>
                  <a:lnTo>
                    <a:pt x="456717" y="482600"/>
                  </a:lnTo>
                  <a:lnTo>
                    <a:pt x="458965" y="480060"/>
                  </a:lnTo>
                  <a:lnTo>
                    <a:pt x="468464" y="481330"/>
                  </a:lnTo>
                  <a:lnTo>
                    <a:pt x="466661" y="472440"/>
                  </a:lnTo>
                  <a:lnTo>
                    <a:pt x="463499" y="472440"/>
                  </a:lnTo>
                  <a:lnTo>
                    <a:pt x="463499" y="471170"/>
                  </a:lnTo>
                  <a:lnTo>
                    <a:pt x="464629" y="469900"/>
                  </a:lnTo>
                  <a:lnTo>
                    <a:pt x="465747" y="468630"/>
                  </a:lnTo>
                  <a:lnTo>
                    <a:pt x="469480" y="469442"/>
                  </a:lnTo>
                  <a:lnTo>
                    <a:pt x="468909" y="468630"/>
                  </a:lnTo>
                  <a:lnTo>
                    <a:pt x="468909" y="467360"/>
                  </a:lnTo>
                  <a:lnTo>
                    <a:pt x="468464" y="466090"/>
                  </a:lnTo>
                  <a:lnTo>
                    <a:pt x="469811" y="464820"/>
                  </a:lnTo>
                  <a:lnTo>
                    <a:pt x="470268" y="466090"/>
                  </a:lnTo>
                  <a:lnTo>
                    <a:pt x="472071" y="466090"/>
                  </a:lnTo>
                  <a:close/>
                </a:path>
                <a:path w="607060" h="508000">
                  <a:moveTo>
                    <a:pt x="483819" y="176530"/>
                  </a:moveTo>
                  <a:lnTo>
                    <a:pt x="483362" y="172720"/>
                  </a:lnTo>
                  <a:lnTo>
                    <a:pt x="481101" y="167640"/>
                  </a:lnTo>
                  <a:lnTo>
                    <a:pt x="478396" y="171450"/>
                  </a:lnTo>
                  <a:lnTo>
                    <a:pt x="483819" y="176530"/>
                  </a:lnTo>
                  <a:close/>
                </a:path>
                <a:path w="607060" h="508000">
                  <a:moveTo>
                    <a:pt x="491807" y="296773"/>
                  </a:moveTo>
                  <a:lnTo>
                    <a:pt x="491058" y="294640"/>
                  </a:lnTo>
                  <a:lnTo>
                    <a:pt x="490397" y="295554"/>
                  </a:lnTo>
                  <a:lnTo>
                    <a:pt x="491807" y="296773"/>
                  </a:lnTo>
                  <a:close/>
                </a:path>
                <a:path w="607060" h="508000">
                  <a:moveTo>
                    <a:pt x="496023" y="302260"/>
                  </a:moveTo>
                  <a:lnTo>
                    <a:pt x="494665" y="302260"/>
                  </a:lnTo>
                  <a:lnTo>
                    <a:pt x="493750" y="298450"/>
                  </a:lnTo>
                  <a:lnTo>
                    <a:pt x="491807" y="296773"/>
                  </a:lnTo>
                  <a:lnTo>
                    <a:pt x="492417" y="298450"/>
                  </a:lnTo>
                  <a:lnTo>
                    <a:pt x="490601" y="300990"/>
                  </a:lnTo>
                  <a:lnTo>
                    <a:pt x="491959" y="302260"/>
                  </a:lnTo>
                  <a:lnTo>
                    <a:pt x="494665" y="303530"/>
                  </a:lnTo>
                  <a:lnTo>
                    <a:pt x="496023" y="302260"/>
                  </a:lnTo>
                  <a:close/>
                </a:path>
                <a:path w="607060" h="508000">
                  <a:moveTo>
                    <a:pt x="496176" y="291058"/>
                  </a:moveTo>
                  <a:lnTo>
                    <a:pt x="496023" y="290830"/>
                  </a:lnTo>
                  <a:lnTo>
                    <a:pt x="494665" y="292100"/>
                  </a:lnTo>
                  <a:lnTo>
                    <a:pt x="493750" y="295910"/>
                  </a:lnTo>
                  <a:lnTo>
                    <a:pt x="496176" y="291058"/>
                  </a:lnTo>
                  <a:close/>
                </a:path>
                <a:path w="607060" h="508000">
                  <a:moveTo>
                    <a:pt x="498284" y="295910"/>
                  </a:moveTo>
                  <a:lnTo>
                    <a:pt x="496925" y="295910"/>
                  </a:lnTo>
                  <a:lnTo>
                    <a:pt x="494665" y="297180"/>
                  </a:lnTo>
                  <a:lnTo>
                    <a:pt x="498284" y="295910"/>
                  </a:lnTo>
                  <a:close/>
                </a:path>
                <a:path w="607060" h="508000">
                  <a:moveTo>
                    <a:pt x="498741" y="299720"/>
                  </a:moveTo>
                  <a:lnTo>
                    <a:pt x="494665" y="297180"/>
                  </a:lnTo>
                  <a:lnTo>
                    <a:pt x="494665" y="299720"/>
                  </a:lnTo>
                  <a:lnTo>
                    <a:pt x="498741" y="299720"/>
                  </a:lnTo>
                  <a:close/>
                </a:path>
                <a:path w="607060" h="508000">
                  <a:moveTo>
                    <a:pt x="501434" y="165100"/>
                  </a:moveTo>
                  <a:lnTo>
                    <a:pt x="499541" y="163537"/>
                  </a:lnTo>
                  <a:lnTo>
                    <a:pt x="499618" y="164922"/>
                  </a:lnTo>
                  <a:lnTo>
                    <a:pt x="501434" y="165100"/>
                  </a:lnTo>
                  <a:close/>
                </a:path>
                <a:path w="607060" h="508000">
                  <a:moveTo>
                    <a:pt x="502348" y="299720"/>
                  </a:moveTo>
                  <a:lnTo>
                    <a:pt x="501891" y="299720"/>
                  </a:lnTo>
                  <a:lnTo>
                    <a:pt x="501434" y="300990"/>
                  </a:lnTo>
                  <a:lnTo>
                    <a:pt x="502348" y="299720"/>
                  </a:lnTo>
                  <a:close/>
                </a:path>
                <a:path w="607060" h="508000">
                  <a:moveTo>
                    <a:pt x="502793" y="299720"/>
                  </a:moveTo>
                  <a:lnTo>
                    <a:pt x="502640" y="299300"/>
                  </a:lnTo>
                  <a:lnTo>
                    <a:pt x="502348" y="299720"/>
                  </a:lnTo>
                  <a:lnTo>
                    <a:pt x="502793" y="299720"/>
                  </a:lnTo>
                  <a:close/>
                </a:path>
                <a:path w="607060" h="508000">
                  <a:moveTo>
                    <a:pt x="518604" y="133350"/>
                  </a:moveTo>
                  <a:lnTo>
                    <a:pt x="518147" y="135890"/>
                  </a:lnTo>
                  <a:lnTo>
                    <a:pt x="518604" y="136740"/>
                  </a:lnTo>
                  <a:lnTo>
                    <a:pt x="518604" y="133350"/>
                  </a:lnTo>
                  <a:close/>
                </a:path>
                <a:path w="607060" h="508000">
                  <a:moveTo>
                    <a:pt x="519506" y="311150"/>
                  </a:moveTo>
                  <a:lnTo>
                    <a:pt x="518274" y="312191"/>
                  </a:lnTo>
                  <a:lnTo>
                    <a:pt x="518604" y="312420"/>
                  </a:lnTo>
                  <a:lnTo>
                    <a:pt x="519506" y="311150"/>
                  </a:lnTo>
                  <a:close/>
                </a:path>
                <a:path w="607060" h="508000">
                  <a:moveTo>
                    <a:pt x="519506" y="138430"/>
                  </a:moveTo>
                  <a:lnTo>
                    <a:pt x="518604" y="136740"/>
                  </a:lnTo>
                  <a:lnTo>
                    <a:pt x="518604" y="138430"/>
                  </a:lnTo>
                  <a:lnTo>
                    <a:pt x="519506" y="138430"/>
                  </a:lnTo>
                  <a:close/>
                </a:path>
                <a:path w="607060" h="508000">
                  <a:moveTo>
                    <a:pt x="524929" y="314960"/>
                  </a:moveTo>
                  <a:lnTo>
                    <a:pt x="524560" y="314960"/>
                  </a:lnTo>
                  <a:lnTo>
                    <a:pt x="524497" y="312928"/>
                  </a:lnTo>
                  <a:lnTo>
                    <a:pt x="524065" y="312686"/>
                  </a:lnTo>
                  <a:lnTo>
                    <a:pt x="518604" y="316230"/>
                  </a:lnTo>
                  <a:lnTo>
                    <a:pt x="523671" y="315214"/>
                  </a:lnTo>
                  <a:lnTo>
                    <a:pt x="524027" y="316230"/>
                  </a:lnTo>
                  <a:lnTo>
                    <a:pt x="524624" y="316445"/>
                  </a:lnTo>
                  <a:lnTo>
                    <a:pt x="524573" y="315036"/>
                  </a:lnTo>
                  <a:lnTo>
                    <a:pt x="524929" y="314960"/>
                  </a:lnTo>
                  <a:close/>
                </a:path>
                <a:path w="607060" h="508000">
                  <a:moveTo>
                    <a:pt x="526288" y="313690"/>
                  </a:moveTo>
                  <a:lnTo>
                    <a:pt x="526059" y="312420"/>
                  </a:lnTo>
                  <a:lnTo>
                    <a:pt x="525830" y="311150"/>
                  </a:lnTo>
                  <a:lnTo>
                    <a:pt x="523113" y="311150"/>
                  </a:lnTo>
                  <a:lnTo>
                    <a:pt x="523582" y="312420"/>
                  </a:lnTo>
                  <a:lnTo>
                    <a:pt x="524065" y="312686"/>
                  </a:lnTo>
                  <a:lnTo>
                    <a:pt x="524471" y="312420"/>
                  </a:lnTo>
                  <a:lnTo>
                    <a:pt x="524497" y="312928"/>
                  </a:lnTo>
                  <a:lnTo>
                    <a:pt x="525830" y="313690"/>
                  </a:lnTo>
                  <a:lnTo>
                    <a:pt x="524929" y="314960"/>
                  </a:lnTo>
                  <a:lnTo>
                    <a:pt x="525386" y="314960"/>
                  </a:lnTo>
                  <a:lnTo>
                    <a:pt x="526288" y="313690"/>
                  </a:lnTo>
                  <a:close/>
                </a:path>
                <a:path w="607060" h="508000">
                  <a:moveTo>
                    <a:pt x="562241" y="324853"/>
                  </a:moveTo>
                  <a:lnTo>
                    <a:pt x="560832" y="322872"/>
                  </a:lnTo>
                  <a:lnTo>
                    <a:pt x="557009" y="327660"/>
                  </a:lnTo>
                  <a:lnTo>
                    <a:pt x="562241" y="324853"/>
                  </a:lnTo>
                  <a:close/>
                </a:path>
                <a:path w="607060" h="508000">
                  <a:moveTo>
                    <a:pt x="566496" y="322580"/>
                  </a:moveTo>
                  <a:lnTo>
                    <a:pt x="562241" y="324853"/>
                  </a:lnTo>
                  <a:lnTo>
                    <a:pt x="562432" y="325120"/>
                  </a:lnTo>
                  <a:lnTo>
                    <a:pt x="556552" y="328930"/>
                  </a:lnTo>
                  <a:lnTo>
                    <a:pt x="558825" y="328930"/>
                  </a:lnTo>
                  <a:lnTo>
                    <a:pt x="558825" y="330200"/>
                  </a:lnTo>
                  <a:lnTo>
                    <a:pt x="566496" y="330200"/>
                  </a:lnTo>
                  <a:lnTo>
                    <a:pt x="566496" y="322580"/>
                  </a:lnTo>
                  <a:close/>
                </a:path>
                <a:path w="607060" h="508000">
                  <a:moveTo>
                    <a:pt x="570115" y="321310"/>
                  </a:moveTo>
                  <a:lnTo>
                    <a:pt x="568871" y="320509"/>
                  </a:lnTo>
                  <a:lnTo>
                    <a:pt x="567397" y="322580"/>
                  </a:lnTo>
                  <a:lnTo>
                    <a:pt x="570115" y="321310"/>
                  </a:lnTo>
                  <a:close/>
                </a:path>
                <a:path w="607060" h="508000">
                  <a:moveTo>
                    <a:pt x="578065" y="326390"/>
                  </a:moveTo>
                  <a:lnTo>
                    <a:pt x="577773" y="325450"/>
                  </a:lnTo>
                  <a:lnTo>
                    <a:pt x="577329" y="326390"/>
                  </a:lnTo>
                  <a:lnTo>
                    <a:pt x="578065" y="326390"/>
                  </a:lnTo>
                  <a:close/>
                </a:path>
                <a:path w="607060" h="508000">
                  <a:moveTo>
                    <a:pt x="580491" y="326390"/>
                  </a:moveTo>
                  <a:lnTo>
                    <a:pt x="578065" y="326390"/>
                  </a:lnTo>
                  <a:lnTo>
                    <a:pt x="580047" y="332740"/>
                  </a:lnTo>
                  <a:lnTo>
                    <a:pt x="580491" y="326390"/>
                  </a:lnTo>
                  <a:close/>
                </a:path>
                <a:path w="607060" h="508000">
                  <a:moveTo>
                    <a:pt x="587921" y="273291"/>
                  </a:moveTo>
                  <a:lnTo>
                    <a:pt x="585470" y="262890"/>
                  </a:lnTo>
                  <a:lnTo>
                    <a:pt x="583653" y="269240"/>
                  </a:lnTo>
                  <a:lnTo>
                    <a:pt x="587552" y="273634"/>
                  </a:lnTo>
                  <a:lnTo>
                    <a:pt x="587921" y="273291"/>
                  </a:lnTo>
                  <a:close/>
                </a:path>
                <a:path w="607060" h="508000">
                  <a:moveTo>
                    <a:pt x="588175" y="274320"/>
                  </a:moveTo>
                  <a:lnTo>
                    <a:pt x="587552" y="273634"/>
                  </a:lnTo>
                  <a:lnTo>
                    <a:pt x="586206" y="274904"/>
                  </a:lnTo>
                  <a:lnTo>
                    <a:pt x="586625" y="275374"/>
                  </a:lnTo>
                  <a:lnTo>
                    <a:pt x="587146" y="275272"/>
                  </a:lnTo>
                  <a:lnTo>
                    <a:pt x="588175" y="274320"/>
                  </a:lnTo>
                  <a:close/>
                </a:path>
                <a:path w="607060" h="508000">
                  <a:moveTo>
                    <a:pt x="588657" y="272592"/>
                  </a:moveTo>
                  <a:lnTo>
                    <a:pt x="587921" y="273291"/>
                  </a:lnTo>
                  <a:lnTo>
                    <a:pt x="588175" y="274320"/>
                  </a:lnTo>
                  <a:lnTo>
                    <a:pt x="588657" y="272592"/>
                  </a:lnTo>
                  <a:close/>
                </a:path>
                <a:path w="607060" h="508000">
                  <a:moveTo>
                    <a:pt x="592251" y="269240"/>
                  </a:moveTo>
                  <a:lnTo>
                    <a:pt x="589978" y="267970"/>
                  </a:lnTo>
                  <a:lnTo>
                    <a:pt x="588657" y="272592"/>
                  </a:lnTo>
                  <a:lnTo>
                    <a:pt x="592251" y="269240"/>
                  </a:lnTo>
                  <a:close/>
                </a:path>
                <a:path w="607060" h="508000">
                  <a:moveTo>
                    <a:pt x="599935" y="280670"/>
                  </a:moveTo>
                  <a:lnTo>
                    <a:pt x="599020" y="278130"/>
                  </a:lnTo>
                  <a:lnTo>
                    <a:pt x="598449" y="279019"/>
                  </a:lnTo>
                  <a:lnTo>
                    <a:pt x="599935" y="280670"/>
                  </a:lnTo>
                  <a:close/>
                </a:path>
                <a:path w="607060" h="508000">
                  <a:moveTo>
                    <a:pt x="600367" y="322580"/>
                  </a:moveTo>
                  <a:lnTo>
                    <a:pt x="599909" y="322656"/>
                  </a:lnTo>
                  <a:lnTo>
                    <a:pt x="599020" y="327660"/>
                  </a:lnTo>
                  <a:lnTo>
                    <a:pt x="600367" y="322580"/>
                  </a:lnTo>
                  <a:close/>
                </a:path>
                <a:path w="607060" h="508000">
                  <a:moveTo>
                    <a:pt x="603542" y="321310"/>
                  </a:moveTo>
                  <a:lnTo>
                    <a:pt x="603084" y="316230"/>
                  </a:lnTo>
                  <a:lnTo>
                    <a:pt x="601230" y="317271"/>
                  </a:lnTo>
                  <a:lnTo>
                    <a:pt x="603084" y="318770"/>
                  </a:lnTo>
                  <a:lnTo>
                    <a:pt x="603542" y="321310"/>
                  </a:lnTo>
                  <a:close/>
                </a:path>
                <a:path w="607060" h="508000">
                  <a:moveTo>
                    <a:pt x="606691" y="287020"/>
                  </a:moveTo>
                  <a:lnTo>
                    <a:pt x="594944" y="284480"/>
                  </a:lnTo>
                  <a:lnTo>
                    <a:pt x="598449" y="279019"/>
                  </a:lnTo>
                  <a:lnTo>
                    <a:pt x="597662" y="278130"/>
                  </a:lnTo>
                  <a:lnTo>
                    <a:pt x="597839" y="276860"/>
                  </a:lnTo>
                  <a:lnTo>
                    <a:pt x="598004" y="275590"/>
                  </a:lnTo>
                  <a:lnTo>
                    <a:pt x="599020" y="267970"/>
                  </a:lnTo>
                  <a:lnTo>
                    <a:pt x="592251" y="269240"/>
                  </a:lnTo>
                  <a:lnTo>
                    <a:pt x="592251" y="274320"/>
                  </a:lnTo>
                  <a:lnTo>
                    <a:pt x="587146" y="275272"/>
                  </a:lnTo>
                  <a:lnTo>
                    <a:pt x="586816" y="275590"/>
                  </a:lnTo>
                  <a:lnTo>
                    <a:pt x="586625" y="275374"/>
                  </a:lnTo>
                  <a:lnTo>
                    <a:pt x="585470" y="275590"/>
                  </a:lnTo>
                  <a:lnTo>
                    <a:pt x="586206" y="274904"/>
                  </a:lnTo>
                  <a:lnTo>
                    <a:pt x="584555" y="273050"/>
                  </a:lnTo>
                  <a:lnTo>
                    <a:pt x="582752" y="275590"/>
                  </a:lnTo>
                  <a:lnTo>
                    <a:pt x="580948" y="275590"/>
                  </a:lnTo>
                  <a:lnTo>
                    <a:pt x="580491" y="274320"/>
                  </a:lnTo>
                  <a:lnTo>
                    <a:pt x="582752" y="273050"/>
                  </a:lnTo>
                  <a:lnTo>
                    <a:pt x="580491" y="270510"/>
                  </a:lnTo>
                  <a:lnTo>
                    <a:pt x="579361" y="269240"/>
                  </a:lnTo>
                  <a:lnTo>
                    <a:pt x="578231" y="267970"/>
                  </a:lnTo>
                  <a:lnTo>
                    <a:pt x="582752" y="266700"/>
                  </a:lnTo>
                  <a:lnTo>
                    <a:pt x="578231" y="265430"/>
                  </a:lnTo>
                  <a:lnTo>
                    <a:pt x="573265" y="266700"/>
                  </a:lnTo>
                  <a:lnTo>
                    <a:pt x="568299" y="266700"/>
                  </a:lnTo>
                  <a:lnTo>
                    <a:pt x="569658" y="262890"/>
                  </a:lnTo>
                  <a:lnTo>
                    <a:pt x="567397" y="262890"/>
                  </a:lnTo>
                  <a:lnTo>
                    <a:pt x="567397" y="264160"/>
                  </a:lnTo>
                  <a:lnTo>
                    <a:pt x="567855" y="265430"/>
                  </a:lnTo>
                  <a:lnTo>
                    <a:pt x="566496" y="266700"/>
                  </a:lnTo>
                  <a:lnTo>
                    <a:pt x="564680" y="260350"/>
                  </a:lnTo>
                  <a:lnTo>
                    <a:pt x="559714" y="262890"/>
                  </a:lnTo>
                  <a:lnTo>
                    <a:pt x="556552" y="261620"/>
                  </a:lnTo>
                  <a:lnTo>
                    <a:pt x="556425" y="260350"/>
                  </a:lnTo>
                  <a:lnTo>
                    <a:pt x="556298" y="259080"/>
                  </a:lnTo>
                  <a:lnTo>
                    <a:pt x="556171" y="257810"/>
                  </a:lnTo>
                  <a:lnTo>
                    <a:pt x="555650" y="252730"/>
                  </a:lnTo>
                  <a:lnTo>
                    <a:pt x="546176" y="257810"/>
                  </a:lnTo>
                  <a:lnTo>
                    <a:pt x="543458" y="252730"/>
                  </a:lnTo>
                  <a:lnTo>
                    <a:pt x="544817" y="251460"/>
                  </a:lnTo>
                  <a:lnTo>
                    <a:pt x="538035" y="251460"/>
                  </a:lnTo>
                  <a:lnTo>
                    <a:pt x="537133" y="256540"/>
                  </a:lnTo>
                  <a:lnTo>
                    <a:pt x="539394" y="252730"/>
                  </a:lnTo>
                  <a:lnTo>
                    <a:pt x="540283" y="256540"/>
                  </a:lnTo>
                  <a:lnTo>
                    <a:pt x="538035" y="259080"/>
                  </a:lnTo>
                  <a:lnTo>
                    <a:pt x="536676" y="257810"/>
                  </a:lnTo>
                  <a:lnTo>
                    <a:pt x="533958" y="255270"/>
                  </a:lnTo>
                  <a:lnTo>
                    <a:pt x="533514" y="252730"/>
                  </a:lnTo>
                  <a:lnTo>
                    <a:pt x="535203" y="248920"/>
                  </a:lnTo>
                  <a:lnTo>
                    <a:pt x="535774" y="247650"/>
                  </a:lnTo>
                  <a:lnTo>
                    <a:pt x="534860" y="248920"/>
                  </a:lnTo>
                  <a:lnTo>
                    <a:pt x="528993" y="248920"/>
                  </a:lnTo>
                  <a:lnTo>
                    <a:pt x="527189" y="247650"/>
                  </a:lnTo>
                  <a:lnTo>
                    <a:pt x="519506" y="247650"/>
                  </a:lnTo>
                  <a:lnTo>
                    <a:pt x="516356" y="251460"/>
                  </a:lnTo>
                  <a:lnTo>
                    <a:pt x="516788" y="240030"/>
                  </a:lnTo>
                  <a:lnTo>
                    <a:pt x="515454" y="246380"/>
                  </a:lnTo>
                  <a:lnTo>
                    <a:pt x="512737" y="247650"/>
                  </a:lnTo>
                  <a:lnTo>
                    <a:pt x="514096" y="243840"/>
                  </a:lnTo>
                  <a:lnTo>
                    <a:pt x="512279" y="242570"/>
                  </a:lnTo>
                  <a:lnTo>
                    <a:pt x="509574" y="242570"/>
                  </a:lnTo>
                  <a:lnTo>
                    <a:pt x="507758" y="243840"/>
                  </a:lnTo>
                  <a:lnTo>
                    <a:pt x="505498" y="245110"/>
                  </a:lnTo>
                  <a:lnTo>
                    <a:pt x="502348" y="243840"/>
                  </a:lnTo>
                  <a:lnTo>
                    <a:pt x="501891" y="240030"/>
                  </a:lnTo>
                  <a:lnTo>
                    <a:pt x="500989" y="232410"/>
                  </a:lnTo>
                  <a:lnTo>
                    <a:pt x="496023" y="240030"/>
                  </a:lnTo>
                  <a:lnTo>
                    <a:pt x="495109" y="238760"/>
                  </a:lnTo>
                  <a:lnTo>
                    <a:pt x="493318" y="237490"/>
                  </a:lnTo>
                  <a:lnTo>
                    <a:pt x="493750" y="236220"/>
                  </a:lnTo>
                  <a:lnTo>
                    <a:pt x="491058" y="236220"/>
                  </a:lnTo>
                  <a:lnTo>
                    <a:pt x="481101" y="238760"/>
                  </a:lnTo>
                  <a:lnTo>
                    <a:pt x="482917" y="231140"/>
                  </a:lnTo>
                  <a:lnTo>
                    <a:pt x="481558" y="234950"/>
                  </a:lnTo>
                  <a:lnTo>
                    <a:pt x="476135" y="232410"/>
                  </a:lnTo>
                  <a:lnTo>
                    <a:pt x="468909" y="234950"/>
                  </a:lnTo>
                  <a:lnTo>
                    <a:pt x="468909" y="229870"/>
                  </a:lnTo>
                  <a:lnTo>
                    <a:pt x="468909" y="228600"/>
                  </a:lnTo>
                  <a:lnTo>
                    <a:pt x="463042" y="228600"/>
                  </a:lnTo>
                  <a:lnTo>
                    <a:pt x="456272" y="229552"/>
                  </a:lnTo>
                  <a:lnTo>
                    <a:pt x="456272" y="276860"/>
                  </a:lnTo>
                  <a:lnTo>
                    <a:pt x="455841" y="282905"/>
                  </a:lnTo>
                  <a:lnTo>
                    <a:pt x="454456" y="281940"/>
                  </a:lnTo>
                  <a:lnTo>
                    <a:pt x="452640" y="280670"/>
                  </a:lnTo>
                  <a:lnTo>
                    <a:pt x="456272" y="276860"/>
                  </a:lnTo>
                  <a:lnTo>
                    <a:pt x="456272" y="229552"/>
                  </a:lnTo>
                  <a:lnTo>
                    <a:pt x="453999" y="229870"/>
                  </a:lnTo>
                  <a:lnTo>
                    <a:pt x="452640" y="228600"/>
                  </a:lnTo>
                  <a:lnTo>
                    <a:pt x="449033" y="222250"/>
                  </a:lnTo>
                  <a:lnTo>
                    <a:pt x="443166" y="228600"/>
                  </a:lnTo>
                  <a:lnTo>
                    <a:pt x="442937" y="224790"/>
                  </a:lnTo>
                  <a:lnTo>
                    <a:pt x="442709" y="220980"/>
                  </a:lnTo>
                  <a:lnTo>
                    <a:pt x="438200" y="219710"/>
                  </a:lnTo>
                  <a:lnTo>
                    <a:pt x="438200" y="224790"/>
                  </a:lnTo>
                  <a:lnTo>
                    <a:pt x="436079" y="222250"/>
                  </a:lnTo>
                  <a:lnTo>
                    <a:pt x="435025" y="220980"/>
                  </a:lnTo>
                  <a:lnTo>
                    <a:pt x="432777" y="222250"/>
                  </a:lnTo>
                  <a:lnTo>
                    <a:pt x="431876" y="220980"/>
                  </a:lnTo>
                  <a:lnTo>
                    <a:pt x="430961" y="219710"/>
                  </a:lnTo>
                  <a:lnTo>
                    <a:pt x="428701" y="220980"/>
                  </a:lnTo>
                  <a:lnTo>
                    <a:pt x="426453" y="217170"/>
                  </a:lnTo>
                  <a:lnTo>
                    <a:pt x="426453" y="212090"/>
                  </a:lnTo>
                  <a:lnTo>
                    <a:pt x="428104" y="210820"/>
                  </a:lnTo>
                  <a:lnTo>
                    <a:pt x="431419" y="208280"/>
                  </a:lnTo>
                  <a:lnTo>
                    <a:pt x="429602" y="204470"/>
                  </a:lnTo>
                  <a:lnTo>
                    <a:pt x="432320" y="203200"/>
                  </a:lnTo>
                  <a:lnTo>
                    <a:pt x="435025" y="201930"/>
                  </a:lnTo>
                  <a:lnTo>
                    <a:pt x="430961" y="210820"/>
                  </a:lnTo>
                  <a:lnTo>
                    <a:pt x="436384" y="208280"/>
                  </a:lnTo>
                  <a:lnTo>
                    <a:pt x="437553" y="209372"/>
                  </a:lnTo>
                  <a:lnTo>
                    <a:pt x="437743" y="208280"/>
                  </a:lnTo>
                  <a:lnTo>
                    <a:pt x="440461" y="205740"/>
                  </a:lnTo>
                  <a:lnTo>
                    <a:pt x="444957" y="208280"/>
                  </a:lnTo>
                  <a:lnTo>
                    <a:pt x="450850" y="208280"/>
                  </a:lnTo>
                  <a:lnTo>
                    <a:pt x="450126" y="205740"/>
                  </a:lnTo>
                  <a:lnTo>
                    <a:pt x="449033" y="201930"/>
                  </a:lnTo>
                  <a:lnTo>
                    <a:pt x="447230" y="195580"/>
                  </a:lnTo>
                  <a:lnTo>
                    <a:pt x="454456" y="199390"/>
                  </a:lnTo>
                  <a:lnTo>
                    <a:pt x="454456" y="201930"/>
                  </a:lnTo>
                  <a:lnTo>
                    <a:pt x="455815" y="196850"/>
                  </a:lnTo>
                  <a:lnTo>
                    <a:pt x="455358" y="195580"/>
                  </a:lnTo>
                  <a:lnTo>
                    <a:pt x="454456" y="193040"/>
                  </a:lnTo>
                  <a:lnTo>
                    <a:pt x="458076" y="190500"/>
                  </a:lnTo>
                  <a:lnTo>
                    <a:pt x="458520" y="189230"/>
                  </a:lnTo>
                  <a:lnTo>
                    <a:pt x="458965" y="187960"/>
                  </a:lnTo>
                  <a:lnTo>
                    <a:pt x="461238" y="190500"/>
                  </a:lnTo>
                  <a:lnTo>
                    <a:pt x="460324" y="187960"/>
                  </a:lnTo>
                  <a:lnTo>
                    <a:pt x="459879" y="186690"/>
                  </a:lnTo>
                  <a:lnTo>
                    <a:pt x="460324" y="186690"/>
                  </a:lnTo>
                  <a:lnTo>
                    <a:pt x="459422" y="182880"/>
                  </a:lnTo>
                  <a:lnTo>
                    <a:pt x="457619" y="185420"/>
                  </a:lnTo>
                  <a:lnTo>
                    <a:pt x="453999" y="182880"/>
                  </a:lnTo>
                  <a:lnTo>
                    <a:pt x="455815" y="181610"/>
                  </a:lnTo>
                  <a:lnTo>
                    <a:pt x="463499" y="182880"/>
                  </a:lnTo>
                  <a:lnTo>
                    <a:pt x="462368" y="181610"/>
                  </a:lnTo>
                  <a:lnTo>
                    <a:pt x="461238" y="180340"/>
                  </a:lnTo>
                  <a:lnTo>
                    <a:pt x="462368" y="179070"/>
                  </a:lnTo>
                  <a:lnTo>
                    <a:pt x="463499" y="177800"/>
                  </a:lnTo>
                  <a:lnTo>
                    <a:pt x="461746" y="176974"/>
                  </a:lnTo>
                  <a:lnTo>
                    <a:pt x="459879" y="179070"/>
                  </a:lnTo>
                  <a:lnTo>
                    <a:pt x="458520" y="179070"/>
                  </a:lnTo>
                  <a:lnTo>
                    <a:pt x="458063" y="177800"/>
                  </a:lnTo>
                  <a:lnTo>
                    <a:pt x="456717" y="173990"/>
                  </a:lnTo>
                  <a:lnTo>
                    <a:pt x="460781" y="175260"/>
                  </a:lnTo>
                  <a:lnTo>
                    <a:pt x="462140" y="173990"/>
                  </a:lnTo>
                  <a:lnTo>
                    <a:pt x="461238" y="172720"/>
                  </a:lnTo>
                  <a:lnTo>
                    <a:pt x="459879" y="171450"/>
                  </a:lnTo>
                  <a:lnTo>
                    <a:pt x="458520" y="170180"/>
                  </a:lnTo>
                  <a:lnTo>
                    <a:pt x="461238" y="168910"/>
                  </a:lnTo>
                  <a:lnTo>
                    <a:pt x="466661" y="173990"/>
                  </a:lnTo>
                  <a:lnTo>
                    <a:pt x="469379" y="170180"/>
                  </a:lnTo>
                  <a:lnTo>
                    <a:pt x="468350" y="168910"/>
                  </a:lnTo>
                  <a:lnTo>
                    <a:pt x="465302" y="165100"/>
                  </a:lnTo>
                  <a:lnTo>
                    <a:pt x="469811" y="161290"/>
                  </a:lnTo>
                  <a:lnTo>
                    <a:pt x="471170" y="162560"/>
                  </a:lnTo>
                  <a:lnTo>
                    <a:pt x="470827" y="163537"/>
                  </a:lnTo>
                  <a:lnTo>
                    <a:pt x="470738" y="165100"/>
                  </a:lnTo>
                  <a:lnTo>
                    <a:pt x="472986" y="165100"/>
                  </a:lnTo>
                  <a:lnTo>
                    <a:pt x="477037" y="167640"/>
                  </a:lnTo>
                  <a:lnTo>
                    <a:pt x="469379" y="168910"/>
                  </a:lnTo>
                  <a:lnTo>
                    <a:pt x="470738" y="171450"/>
                  </a:lnTo>
                  <a:lnTo>
                    <a:pt x="472071" y="171450"/>
                  </a:lnTo>
                  <a:lnTo>
                    <a:pt x="474345" y="172720"/>
                  </a:lnTo>
                  <a:lnTo>
                    <a:pt x="475234" y="170180"/>
                  </a:lnTo>
                  <a:lnTo>
                    <a:pt x="477494" y="172720"/>
                  </a:lnTo>
                  <a:lnTo>
                    <a:pt x="478396" y="171450"/>
                  </a:lnTo>
                  <a:lnTo>
                    <a:pt x="478396" y="170180"/>
                  </a:lnTo>
                  <a:lnTo>
                    <a:pt x="478396" y="168910"/>
                  </a:lnTo>
                  <a:lnTo>
                    <a:pt x="477951" y="166370"/>
                  </a:lnTo>
                  <a:lnTo>
                    <a:pt x="480669" y="165100"/>
                  </a:lnTo>
                  <a:lnTo>
                    <a:pt x="481101" y="166370"/>
                  </a:lnTo>
                  <a:lnTo>
                    <a:pt x="482003" y="166370"/>
                  </a:lnTo>
                  <a:lnTo>
                    <a:pt x="481558" y="167640"/>
                  </a:lnTo>
                  <a:lnTo>
                    <a:pt x="482917" y="167640"/>
                  </a:lnTo>
                  <a:lnTo>
                    <a:pt x="482917" y="161290"/>
                  </a:lnTo>
                  <a:lnTo>
                    <a:pt x="481558" y="160020"/>
                  </a:lnTo>
                  <a:lnTo>
                    <a:pt x="481558" y="157480"/>
                  </a:lnTo>
                  <a:lnTo>
                    <a:pt x="483819" y="156210"/>
                  </a:lnTo>
                  <a:lnTo>
                    <a:pt x="488340" y="161290"/>
                  </a:lnTo>
                  <a:lnTo>
                    <a:pt x="485178" y="165100"/>
                  </a:lnTo>
                  <a:lnTo>
                    <a:pt x="486079" y="166370"/>
                  </a:lnTo>
                  <a:lnTo>
                    <a:pt x="488378" y="164084"/>
                  </a:lnTo>
                  <a:lnTo>
                    <a:pt x="489242" y="168910"/>
                  </a:lnTo>
                  <a:lnTo>
                    <a:pt x="491502" y="170180"/>
                  </a:lnTo>
                  <a:lnTo>
                    <a:pt x="490601" y="171450"/>
                  </a:lnTo>
                  <a:lnTo>
                    <a:pt x="496023" y="168910"/>
                  </a:lnTo>
                  <a:lnTo>
                    <a:pt x="499630" y="165100"/>
                  </a:lnTo>
                  <a:lnTo>
                    <a:pt x="499618" y="164922"/>
                  </a:lnTo>
                  <a:lnTo>
                    <a:pt x="488619" y="163855"/>
                  </a:lnTo>
                  <a:lnTo>
                    <a:pt x="493750" y="158750"/>
                  </a:lnTo>
                  <a:lnTo>
                    <a:pt x="499541" y="163537"/>
                  </a:lnTo>
                  <a:lnTo>
                    <a:pt x="499300" y="158750"/>
                  </a:lnTo>
                  <a:lnTo>
                    <a:pt x="499173" y="156210"/>
                  </a:lnTo>
                  <a:lnTo>
                    <a:pt x="503250" y="160020"/>
                  </a:lnTo>
                  <a:lnTo>
                    <a:pt x="503796" y="156210"/>
                  </a:lnTo>
                  <a:lnTo>
                    <a:pt x="504151" y="153670"/>
                  </a:lnTo>
                  <a:lnTo>
                    <a:pt x="508673" y="156210"/>
                  </a:lnTo>
                  <a:lnTo>
                    <a:pt x="508215" y="152400"/>
                  </a:lnTo>
                  <a:lnTo>
                    <a:pt x="507441" y="149860"/>
                  </a:lnTo>
                  <a:lnTo>
                    <a:pt x="505891" y="144780"/>
                  </a:lnTo>
                  <a:lnTo>
                    <a:pt x="505498" y="143510"/>
                  </a:lnTo>
                  <a:lnTo>
                    <a:pt x="508215" y="142240"/>
                  </a:lnTo>
                  <a:lnTo>
                    <a:pt x="510933" y="140970"/>
                  </a:lnTo>
                  <a:lnTo>
                    <a:pt x="513638" y="140970"/>
                  </a:lnTo>
                  <a:lnTo>
                    <a:pt x="513638" y="146050"/>
                  </a:lnTo>
                  <a:lnTo>
                    <a:pt x="514096" y="143510"/>
                  </a:lnTo>
                  <a:lnTo>
                    <a:pt x="520865" y="142240"/>
                  </a:lnTo>
                  <a:lnTo>
                    <a:pt x="521322" y="140970"/>
                  </a:lnTo>
                  <a:lnTo>
                    <a:pt x="521779" y="139700"/>
                  </a:lnTo>
                  <a:lnTo>
                    <a:pt x="522224" y="138430"/>
                  </a:lnTo>
                  <a:lnTo>
                    <a:pt x="519506" y="138430"/>
                  </a:lnTo>
                  <a:lnTo>
                    <a:pt x="517702" y="139700"/>
                  </a:lnTo>
                  <a:lnTo>
                    <a:pt x="514997" y="139700"/>
                  </a:lnTo>
                  <a:lnTo>
                    <a:pt x="514096" y="138430"/>
                  </a:lnTo>
                  <a:lnTo>
                    <a:pt x="514807" y="137160"/>
                  </a:lnTo>
                  <a:lnTo>
                    <a:pt x="517702" y="132080"/>
                  </a:lnTo>
                  <a:lnTo>
                    <a:pt x="516496" y="129540"/>
                  </a:lnTo>
                  <a:lnTo>
                    <a:pt x="515899" y="128270"/>
                  </a:lnTo>
                  <a:lnTo>
                    <a:pt x="521779" y="129540"/>
                  </a:lnTo>
                  <a:lnTo>
                    <a:pt x="519214" y="128270"/>
                  </a:lnTo>
                  <a:lnTo>
                    <a:pt x="516648" y="127000"/>
                  </a:lnTo>
                  <a:lnTo>
                    <a:pt x="514096" y="125730"/>
                  </a:lnTo>
                  <a:lnTo>
                    <a:pt x="514997" y="120650"/>
                  </a:lnTo>
                  <a:lnTo>
                    <a:pt x="514096" y="118110"/>
                  </a:lnTo>
                  <a:lnTo>
                    <a:pt x="513638" y="116840"/>
                  </a:lnTo>
                  <a:lnTo>
                    <a:pt x="515454" y="114300"/>
                  </a:lnTo>
                  <a:lnTo>
                    <a:pt x="511937" y="118110"/>
                  </a:lnTo>
                  <a:lnTo>
                    <a:pt x="511784" y="115570"/>
                  </a:lnTo>
                  <a:lnTo>
                    <a:pt x="511721" y="114300"/>
                  </a:lnTo>
                  <a:lnTo>
                    <a:pt x="512013" y="110490"/>
                  </a:lnTo>
                  <a:lnTo>
                    <a:pt x="510032" y="109220"/>
                  </a:lnTo>
                  <a:lnTo>
                    <a:pt x="508673" y="110490"/>
                  </a:lnTo>
                  <a:lnTo>
                    <a:pt x="505968" y="105410"/>
                  </a:lnTo>
                  <a:lnTo>
                    <a:pt x="506399" y="110490"/>
                  </a:lnTo>
                  <a:lnTo>
                    <a:pt x="504825" y="107950"/>
                  </a:lnTo>
                  <a:lnTo>
                    <a:pt x="503250" y="105410"/>
                  </a:lnTo>
                  <a:lnTo>
                    <a:pt x="503758" y="101600"/>
                  </a:lnTo>
                  <a:lnTo>
                    <a:pt x="499694" y="101600"/>
                  </a:lnTo>
                  <a:lnTo>
                    <a:pt x="499427" y="100330"/>
                  </a:lnTo>
                  <a:lnTo>
                    <a:pt x="499173" y="99060"/>
                  </a:lnTo>
                  <a:lnTo>
                    <a:pt x="494271" y="99060"/>
                  </a:lnTo>
                  <a:lnTo>
                    <a:pt x="492125" y="95250"/>
                  </a:lnTo>
                  <a:lnTo>
                    <a:pt x="490220" y="91440"/>
                  </a:lnTo>
                  <a:lnTo>
                    <a:pt x="486079" y="88900"/>
                  </a:lnTo>
                  <a:lnTo>
                    <a:pt x="479755" y="87630"/>
                  </a:lnTo>
                  <a:lnTo>
                    <a:pt x="481101" y="91440"/>
                  </a:lnTo>
                  <a:lnTo>
                    <a:pt x="476135" y="93980"/>
                  </a:lnTo>
                  <a:lnTo>
                    <a:pt x="475703" y="92710"/>
                  </a:lnTo>
                  <a:lnTo>
                    <a:pt x="474776" y="92710"/>
                  </a:lnTo>
                  <a:lnTo>
                    <a:pt x="475234" y="91440"/>
                  </a:lnTo>
                  <a:lnTo>
                    <a:pt x="472071" y="93980"/>
                  </a:lnTo>
                  <a:lnTo>
                    <a:pt x="470738" y="93980"/>
                  </a:lnTo>
                  <a:lnTo>
                    <a:pt x="470738" y="100330"/>
                  </a:lnTo>
                  <a:lnTo>
                    <a:pt x="466204" y="99060"/>
                  </a:lnTo>
                  <a:lnTo>
                    <a:pt x="464845" y="105410"/>
                  </a:lnTo>
                  <a:lnTo>
                    <a:pt x="461238" y="101600"/>
                  </a:lnTo>
                  <a:lnTo>
                    <a:pt x="458965" y="100330"/>
                  </a:lnTo>
                  <a:lnTo>
                    <a:pt x="455815" y="105410"/>
                  </a:lnTo>
                  <a:lnTo>
                    <a:pt x="455815" y="107950"/>
                  </a:lnTo>
                  <a:lnTo>
                    <a:pt x="452640" y="105410"/>
                  </a:lnTo>
                  <a:lnTo>
                    <a:pt x="452640" y="114300"/>
                  </a:lnTo>
                  <a:lnTo>
                    <a:pt x="448132" y="114300"/>
                  </a:lnTo>
                  <a:lnTo>
                    <a:pt x="448500" y="111760"/>
                  </a:lnTo>
                  <a:lnTo>
                    <a:pt x="448678" y="110490"/>
                  </a:lnTo>
                  <a:lnTo>
                    <a:pt x="449033" y="107950"/>
                  </a:lnTo>
                  <a:lnTo>
                    <a:pt x="447675" y="110490"/>
                  </a:lnTo>
                  <a:lnTo>
                    <a:pt x="446316" y="105410"/>
                  </a:lnTo>
                  <a:lnTo>
                    <a:pt x="443623" y="106680"/>
                  </a:lnTo>
                  <a:lnTo>
                    <a:pt x="446773" y="111760"/>
                  </a:lnTo>
                  <a:lnTo>
                    <a:pt x="440905" y="109220"/>
                  </a:lnTo>
                  <a:lnTo>
                    <a:pt x="447230" y="114300"/>
                  </a:lnTo>
                  <a:lnTo>
                    <a:pt x="444957" y="115570"/>
                  </a:lnTo>
                  <a:lnTo>
                    <a:pt x="443623" y="114300"/>
                  </a:lnTo>
                  <a:lnTo>
                    <a:pt x="441350" y="114300"/>
                  </a:lnTo>
                  <a:lnTo>
                    <a:pt x="439559" y="115570"/>
                  </a:lnTo>
                  <a:lnTo>
                    <a:pt x="438200" y="110490"/>
                  </a:lnTo>
                  <a:lnTo>
                    <a:pt x="434136" y="116840"/>
                  </a:lnTo>
                  <a:lnTo>
                    <a:pt x="437743" y="116840"/>
                  </a:lnTo>
                  <a:lnTo>
                    <a:pt x="439559" y="124460"/>
                  </a:lnTo>
                  <a:lnTo>
                    <a:pt x="438200" y="124460"/>
                  </a:lnTo>
                  <a:lnTo>
                    <a:pt x="437743" y="127000"/>
                  </a:lnTo>
                  <a:lnTo>
                    <a:pt x="436384" y="125730"/>
                  </a:lnTo>
                  <a:lnTo>
                    <a:pt x="434136" y="125730"/>
                  </a:lnTo>
                  <a:lnTo>
                    <a:pt x="435483" y="123190"/>
                  </a:lnTo>
                  <a:lnTo>
                    <a:pt x="435025" y="121920"/>
                  </a:lnTo>
                  <a:lnTo>
                    <a:pt x="426453" y="124460"/>
                  </a:lnTo>
                  <a:lnTo>
                    <a:pt x="427342" y="125730"/>
                  </a:lnTo>
                  <a:lnTo>
                    <a:pt x="421944" y="129540"/>
                  </a:lnTo>
                  <a:lnTo>
                    <a:pt x="419227" y="124460"/>
                  </a:lnTo>
                  <a:lnTo>
                    <a:pt x="413346" y="129540"/>
                  </a:lnTo>
                  <a:lnTo>
                    <a:pt x="414705" y="130810"/>
                  </a:lnTo>
                  <a:lnTo>
                    <a:pt x="414705" y="133350"/>
                  </a:lnTo>
                  <a:lnTo>
                    <a:pt x="412445" y="134620"/>
                  </a:lnTo>
                  <a:lnTo>
                    <a:pt x="411086" y="133350"/>
                  </a:lnTo>
                  <a:lnTo>
                    <a:pt x="410641" y="134620"/>
                  </a:lnTo>
                  <a:lnTo>
                    <a:pt x="408838" y="134620"/>
                  </a:lnTo>
                  <a:lnTo>
                    <a:pt x="407022" y="135890"/>
                  </a:lnTo>
                  <a:lnTo>
                    <a:pt x="405663" y="137160"/>
                  </a:lnTo>
                  <a:lnTo>
                    <a:pt x="405206" y="135890"/>
                  </a:lnTo>
                  <a:lnTo>
                    <a:pt x="404317" y="135890"/>
                  </a:lnTo>
                  <a:lnTo>
                    <a:pt x="404761" y="134620"/>
                  </a:lnTo>
                  <a:lnTo>
                    <a:pt x="401154" y="135890"/>
                  </a:lnTo>
                  <a:lnTo>
                    <a:pt x="401154" y="142240"/>
                  </a:lnTo>
                  <a:lnTo>
                    <a:pt x="397090" y="139700"/>
                  </a:lnTo>
                  <a:lnTo>
                    <a:pt x="398437" y="140970"/>
                  </a:lnTo>
                  <a:lnTo>
                    <a:pt x="397090" y="142240"/>
                  </a:lnTo>
                  <a:lnTo>
                    <a:pt x="396189" y="147320"/>
                  </a:lnTo>
                  <a:lnTo>
                    <a:pt x="398881" y="144780"/>
                  </a:lnTo>
                  <a:lnTo>
                    <a:pt x="400240" y="146050"/>
                  </a:lnTo>
                  <a:lnTo>
                    <a:pt x="399351" y="147320"/>
                  </a:lnTo>
                  <a:lnTo>
                    <a:pt x="399796" y="149860"/>
                  </a:lnTo>
                  <a:lnTo>
                    <a:pt x="397090" y="149860"/>
                  </a:lnTo>
                  <a:lnTo>
                    <a:pt x="393915" y="147320"/>
                  </a:lnTo>
                  <a:lnTo>
                    <a:pt x="394373" y="146050"/>
                  </a:lnTo>
                  <a:lnTo>
                    <a:pt x="395274" y="146050"/>
                  </a:lnTo>
                  <a:lnTo>
                    <a:pt x="394830" y="144780"/>
                  </a:lnTo>
                  <a:lnTo>
                    <a:pt x="391579" y="146812"/>
                  </a:lnTo>
                  <a:lnTo>
                    <a:pt x="392125" y="147320"/>
                  </a:lnTo>
                  <a:lnTo>
                    <a:pt x="385343" y="152400"/>
                  </a:lnTo>
                  <a:lnTo>
                    <a:pt x="382168" y="153670"/>
                  </a:lnTo>
                  <a:lnTo>
                    <a:pt x="379907" y="147320"/>
                  </a:lnTo>
                  <a:lnTo>
                    <a:pt x="379907" y="152400"/>
                  </a:lnTo>
                  <a:lnTo>
                    <a:pt x="375412" y="154940"/>
                  </a:lnTo>
                  <a:lnTo>
                    <a:pt x="373151" y="157480"/>
                  </a:lnTo>
                  <a:lnTo>
                    <a:pt x="372237" y="156210"/>
                  </a:lnTo>
                  <a:lnTo>
                    <a:pt x="367271" y="160020"/>
                  </a:lnTo>
                  <a:lnTo>
                    <a:pt x="362292" y="162560"/>
                  </a:lnTo>
                  <a:lnTo>
                    <a:pt x="359130" y="161290"/>
                  </a:lnTo>
                  <a:lnTo>
                    <a:pt x="358228" y="162560"/>
                  </a:lnTo>
                  <a:lnTo>
                    <a:pt x="357784" y="161290"/>
                  </a:lnTo>
                  <a:lnTo>
                    <a:pt x="356870" y="161290"/>
                  </a:lnTo>
                  <a:lnTo>
                    <a:pt x="359587" y="156210"/>
                  </a:lnTo>
                  <a:lnTo>
                    <a:pt x="351472" y="156210"/>
                  </a:lnTo>
                  <a:lnTo>
                    <a:pt x="351472" y="160020"/>
                  </a:lnTo>
                  <a:lnTo>
                    <a:pt x="354164" y="162560"/>
                  </a:lnTo>
                  <a:lnTo>
                    <a:pt x="353720" y="162560"/>
                  </a:lnTo>
                  <a:lnTo>
                    <a:pt x="353263" y="171450"/>
                  </a:lnTo>
                  <a:lnTo>
                    <a:pt x="348297" y="161290"/>
                  </a:lnTo>
                  <a:lnTo>
                    <a:pt x="345147" y="162560"/>
                  </a:lnTo>
                  <a:lnTo>
                    <a:pt x="347840" y="167640"/>
                  </a:lnTo>
                  <a:lnTo>
                    <a:pt x="344233" y="171450"/>
                  </a:lnTo>
                  <a:lnTo>
                    <a:pt x="348297" y="173990"/>
                  </a:lnTo>
                  <a:lnTo>
                    <a:pt x="346938" y="175260"/>
                  </a:lnTo>
                  <a:lnTo>
                    <a:pt x="343331" y="177800"/>
                  </a:lnTo>
                  <a:lnTo>
                    <a:pt x="341972" y="176530"/>
                  </a:lnTo>
                  <a:lnTo>
                    <a:pt x="341972" y="171450"/>
                  </a:lnTo>
                  <a:lnTo>
                    <a:pt x="336105" y="170180"/>
                  </a:lnTo>
                  <a:lnTo>
                    <a:pt x="333387" y="172720"/>
                  </a:lnTo>
                  <a:lnTo>
                    <a:pt x="338810" y="173990"/>
                  </a:lnTo>
                  <a:lnTo>
                    <a:pt x="340614" y="175260"/>
                  </a:lnTo>
                  <a:lnTo>
                    <a:pt x="338810" y="176530"/>
                  </a:lnTo>
                  <a:lnTo>
                    <a:pt x="335203" y="176530"/>
                  </a:lnTo>
                  <a:lnTo>
                    <a:pt x="338810" y="177800"/>
                  </a:lnTo>
                  <a:lnTo>
                    <a:pt x="337007" y="181610"/>
                  </a:lnTo>
                  <a:lnTo>
                    <a:pt x="337908" y="186690"/>
                  </a:lnTo>
                  <a:lnTo>
                    <a:pt x="333387" y="189230"/>
                  </a:lnTo>
                  <a:lnTo>
                    <a:pt x="332193" y="188099"/>
                  </a:lnTo>
                  <a:lnTo>
                    <a:pt x="327050" y="190500"/>
                  </a:lnTo>
                  <a:lnTo>
                    <a:pt x="328866" y="191770"/>
                  </a:lnTo>
                  <a:lnTo>
                    <a:pt x="323926" y="191770"/>
                  </a:lnTo>
                  <a:lnTo>
                    <a:pt x="323646" y="194310"/>
                  </a:lnTo>
                  <a:lnTo>
                    <a:pt x="323596" y="196850"/>
                  </a:lnTo>
                  <a:lnTo>
                    <a:pt x="323850" y="200660"/>
                  </a:lnTo>
                  <a:lnTo>
                    <a:pt x="321195" y="203200"/>
                  </a:lnTo>
                  <a:lnTo>
                    <a:pt x="320903" y="201930"/>
                  </a:lnTo>
                  <a:lnTo>
                    <a:pt x="319747" y="196850"/>
                  </a:lnTo>
                  <a:lnTo>
                    <a:pt x="318287" y="190500"/>
                  </a:lnTo>
                  <a:lnTo>
                    <a:pt x="317119" y="185420"/>
                  </a:lnTo>
                  <a:lnTo>
                    <a:pt x="315760" y="185420"/>
                  </a:lnTo>
                  <a:lnTo>
                    <a:pt x="313067" y="182880"/>
                  </a:lnTo>
                  <a:lnTo>
                    <a:pt x="306285" y="180340"/>
                  </a:lnTo>
                  <a:lnTo>
                    <a:pt x="307187" y="176530"/>
                  </a:lnTo>
                  <a:lnTo>
                    <a:pt x="307644" y="176530"/>
                  </a:lnTo>
                  <a:lnTo>
                    <a:pt x="309435" y="172720"/>
                  </a:lnTo>
                  <a:lnTo>
                    <a:pt x="314325" y="170180"/>
                  </a:lnTo>
                  <a:lnTo>
                    <a:pt x="314299" y="165100"/>
                  </a:lnTo>
                  <a:lnTo>
                    <a:pt x="313766" y="160020"/>
                  </a:lnTo>
                  <a:lnTo>
                    <a:pt x="317119" y="156210"/>
                  </a:lnTo>
                  <a:lnTo>
                    <a:pt x="321652" y="158750"/>
                  </a:lnTo>
                  <a:lnTo>
                    <a:pt x="317119" y="162560"/>
                  </a:lnTo>
                  <a:lnTo>
                    <a:pt x="318033" y="165100"/>
                  </a:lnTo>
                  <a:lnTo>
                    <a:pt x="318262" y="165430"/>
                  </a:lnTo>
                  <a:lnTo>
                    <a:pt x="318325" y="163830"/>
                  </a:lnTo>
                  <a:lnTo>
                    <a:pt x="323113" y="160020"/>
                  </a:lnTo>
                  <a:lnTo>
                    <a:pt x="328066" y="154940"/>
                  </a:lnTo>
                  <a:lnTo>
                    <a:pt x="328866" y="147320"/>
                  </a:lnTo>
                  <a:lnTo>
                    <a:pt x="329768" y="146050"/>
                  </a:lnTo>
                  <a:lnTo>
                    <a:pt x="324358" y="151130"/>
                  </a:lnTo>
                  <a:lnTo>
                    <a:pt x="322554" y="151130"/>
                  </a:lnTo>
                  <a:lnTo>
                    <a:pt x="321195" y="154940"/>
                  </a:lnTo>
                  <a:lnTo>
                    <a:pt x="320548" y="152400"/>
                  </a:lnTo>
                  <a:lnTo>
                    <a:pt x="319582" y="148590"/>
                  </a:lnTo>
                  <a:lnTo>
                    <a:pt x="318935" y="146050"/>
                  </a:lnTo>
                  <a:lnTo>
                    <a:pt x="317119" y="148590"/>
                  </a:lnTo>
                  <a:lnTo>
                    <a:pt x="317119" y="146050"/>
                  </a:lnTo>
                  <a:lnTo>
                    <a:pt x="315315" y="144780"/>
                  </a:lnTo>
                  <a:lnTo>
                    <a:pt x="313512" y="143510"/>
                  </a:lnTo>
                  <a:lnTo>
                    <a:pt x="318033" y="140970"/>
                  </a:lnTo>
                  <a:lnTo>
                    <a:pt x="318935" y="140970"/>
                  </a:lnTo>
                  <a:lnTo>
                    <a:pt x="320294" y="142240"/>
                  </a:lnTo>
                  <a:lnTo>
                    <a:pt x="320294" y="143510"/>
                  </a:lnTo>
                  <a:lnTo>
                    <a:pt x="320065" y="144145"/>
                  </a:lnTo>
                  <a:lnTo>
                    <a:pt x="325704" y="140970"/>
                  </a:lnTo>
                  <a:lnTo>
                    <a:pt x="326618" y="140462"/>
                  </a:lnTo>
                  <a:lnTo>
                    <a:pt x="326618" y="138430"/>
                  </a:lnTo>
                  <a:lnTo>
                    <a:pt x="326618" y="134620"/>
                  </a:lnTo>
                  <a:lnTo>
                    <a:pt x="323900" y="138430"/>
                  </a:lnTo>
                  <a:lnTo>
                    <a:pt x="323672" y="137160"/>
                  </a:lnTo>
                  <a:lnTo>
                    <a:pt x="323443" y="135890"/>
                  </a:lnTo>
                  <a:lnTo>
                    <a:pt x="322541" y="130810"/>
                  </a:lnTo>
                  <a:lnTo>
                    <a:pt x="320294" y="132080"/>
                  </a:lnTo>
                  <a:lnTo>
                    <a:pt x="318033" y="135890"/>
                  </a:lnTo>
                  <a:lnTo>
                    <a:pt x="314401" y="135890"/>
                  </a:lnTo>
                  <a:lnTo>
                    <a:pt x="313512" y="134620"/>
                  </a:lnTo>
                  <a:lnTo>
                    <a:pt x="313969" y="133350"/>
                  </a:lnTo>
                  <a:lnTo>
                    <a:pt x="313067" y="130810"/>
                  </a:lnTo>
                  <a:lnTo>
                    <a:pt x="314871" y="130810"/>
                  </a:lnTo>
                  <a:lnTo>
                    <a:pt x="315328" y="132080"/>
                  </a:lnTo>
                  <a:lnTo>
                    <a:pt x="318033" y="132080"/>
                  </a:lnTo>
                  <a:lnTo>
                    <a:pt x="316903" y="130810"/>
                  </a:lnTo>
                  <a:lnTo>
                    <a:pt x="313512" y="127000"/>
                  </a:lnTo>
                  <a:lnTo>
                    <a:pt x="314871" y="127000"/>
                  </a:lnTo>
                  <a:lnTo>
                    <a:pt x="315315" y="124460"/>
                  </a:lnTo>
                  <a:lnTo>
                    <a:pt x="311708" y="121920"/>
                  </a:lnTo>
                  <a:lnTo>
                    <a:pt x="313664" y="120650"/>
                  </a:lnTo>
                  <a:lnTo>
                    <a:pt x="317576" y="118110"/>
                  </a:lnTo>
                  <a:lnTo>
                    <a:pt x="318935" y="114300"/>
                  </a:lnTo>
                  <a:lnTo>
                    <a:pt x="323900" y="114300"/>
                  </a:lnTo>
                  <a:lnTo>
                    <a:pt x="325716" y="113030"/>
                  </a:lnTo>
                  <a:lnTo>
                    <a:pt x="326618" y="114300"/>
                  </a:lnTo>
                  <a:lnTo>
                    <a:pt x="328409" y="114300"/>
                  </a:lnTo>
                  <a:lnTo>
                    <a:pt x="327050" y="118110"/>
                  </a:lnTo>
                  <a:lnTo>
                    <a:pt x="324358" y="118110"/>
                  </a:lnTo>
                  <a:lnTo>
                    <a:pt x="324358" y="119380"/>
                  </a:lnTo>
                  <a:lnTo>
                    <a:pt x="325259" y="120650"/>
                  </a:lnTo>
                  <a:lnTo>
                    <a:pt x="323443" y="121920"/>
                  </a:lnTo>
                  <a:lnTo>
                    <a:pt x="326161" y="121920"/>
                  </a:lnTo>
                  <a:lnTo>
                    <a:pt x="326021" y="124282"/>
                  </a:lnTo>
                  <a:lnTo>
                    <a:pt x="332486" y="120650"/>
                  </a:lnTo>
                  <a:lnTo>
                    <a:pt x="325716" y="132080"/>
                  </a:lnTo>
                  <a:lnTo>
                    <a:pt x="333387" y="132080"/>
                  </a:lnTo>
                  <a:lnTo>
                    <a:pt x="331127" y="129540"/>
                  </a:lnTo>
                  <a:lnTo>
                    <a:pt x="333883" y="125730"/>
                  </a:lnTo>
                  <a:lnTo>
                    <a:pt x="333502" y="121920"/>
                  </a:lnTo>
                  <a:lnTo>
                    <a:pt x="333387" y="120650"/>
                  </a:lnTo>
                  <a:lnTo>
                    <a:pt x="333286" y="119380"/>
                  </a:lnTo>
                  <a:lnTo>
                    <a:pt x="336550" y="115570"/>
                  </a:lnTo>
                  <a:lnTo>
                    <a:pt x="337451" y="118110"/>
                  </a:lnTo>
                  <a:lnTo>
                    <a:pt x="339267" y="119380"/>
                  </a:lnTo>
                  <a:lnTo>
                    <a:pt x="338810" y="120650"/>
                  </a:lnTo>
                  <a:lnTo>
                    <a:pt x="344233" y="118110"/>
                  </a:lnTo>
                  <a:lnTo>
                    <a:pt x="338810" y="115570"/>
                  </a:lnTo>
                  <a:lnTo>
                    <a:pt x="340614" y="114300"/>
                  </a:lnTo>
                  <a:lnTo>
                    <a:pt x="340614" y="113030"/>
                  </a:lnTo>
                  <a:lnTo>
                    <a:pt x="340614" y="111760"/>
                  </a:lnTo>
                  <a:lnTo>
                    <a:pt x="341972" y="110490"/>
                  </a:lnTo>
                  <a:lnTo>
                    <a:pt x="342874" y="111760"/>
                  </a:lnTo>
                  <a:lnTo>
                    <a:pt x="344233" y="111760"/>
                  </a:lnTo>
                  <a:lnTo>
                    <a:pt x="344525" y="110083"/>
                  </a:lnTo>
                  <a:lnTo>
                    <a:pt x="344233" y="110490"/>
                  </a:lnTo>
                  <a:lnTo>
                    <a:pt x="341515" y="106680"/>
                  </a:lnTo>
                  <a:lnTo>
                    <a:pt x="345147" y="104140"/>
                  </a:lnTo>
                  <a:lnTo>
                    <a:pt x="340614" y="101600"/>
                  </a:lnTo>
                  <a:lnTo>
                    <a:pt x="344678" y="100330"/>
                  </a:lnTo>
                  <a:lnTo>
                    <a:pt x="343522" y="92710"/>
                  </a:lnTo>
                  <a:lnTo>
                    <a:pt x="343331" y="91440"/>
                  </a:lnTo>
                  <a:lnTo>
                    <a:pt x="345147" y="88900"/>
                  </a:lnTo>
                  <a:lnTo>
                    <a:pt x="341972" y="87630"/>
                  </a:lnTo>
                  <a:lnTo>
                    <a:pt x="338810" y="83820"/>
                  </a:lnTo>
                  <a:lnTo>
                    <a:pt x="339420" y="82550"/>
                  </a:lnTo>
                  <a:lnTo>
                    <a:pt x="343636" y="73660"/>
                  </a:lnTo>
                  <a:lnTo>
                    <a:pt x="344233" y="72390"/>
                  </a:lnTo>
                  <a:lnTo>
                    <a:pt x="346036" y="72390"/>
                  </a:lnTo>
                  <a:lnTo>
                    <a:pt x="344678" y="74930"/>
                  </a:lnTo>
                  <a:lnTo>
                    <a:pt x="345147" y="76200"/>
                  </a:lnTo>
                  <a:lnTo>
                    <a:pt x="346036" y="82550"/>
                  </a:lnTo>
                  <a:lnTo>
                    <a:pt x="346938" y="86360"/>
                  </a:lnTo>
                  <a:lnTo>
                    <a:pt x="348297" y="88900"/>
                  </a:lnTo>
                  <a:lnTo>
                    <a:pt x="349656" y="88900"/>
                  </a:lnTo>
                  <a:lnTo>
                    <a:pt x="350113" y="90170"/>
                  </a:lnTo>
                  <a:lnTo>
                    <a:pt x="350558" y="90170"/>
                  </a:lnTo>
                  <a:lnTo>
                    <a:pt x="350558" y="85090"/>
                  </a:lnTo>
                  <a:lnTo>
                    <a:pt x="355434" y="86144"/>
                  </a:lnTo>
                  <a:lnTo>
                    <a:pt x="355523" y="85750"/>
                  </a:lnTo>
                  <a:lnTo>
                    <a:pt x="354507" y="85090"/>
                  </a:lnTo>
                  <a:lnTo>
                    <a:pt x="348754" y="81280"/>
                  </a:lnTo>
                  <a:lnTo>
                    <a:pt x="351993" y="80276"/>
                  </a:lnTo>
                  <a:lnTo>
                    <a:pt x="355981" y="81673"/>
                  </a:lnTo>
                  <a:lnTo>
                    <a:pt x="353720" y="77508"/>
                  </a:lnTo>
                  <a:lnTo>
                    <a:pt x="353720" y="74930"/>
                  </a:lnTo>
                  <a:lnTo>
                    <a:pt x="355523" y="71120"/>
                  </a:lnTo>
                  <a:lnTo>
                    <a:pt x="360489" y="71120"/>
                  </a:lnTo>
                  <a:lnTo>
                    <a:pt x="358228" y="74930"/>
                  </a:lnTo>
                  <a:lnTo>
                    <a:pt x="360654" y="77774"/>
                  </a:lnTo>
                  <a:lnTo>
                    <a:pt x="360489" y="77470"/>
                  </a:lnTo>
                  <a:lnTo>
                    <a:pt x="362292" y="73660"/>
                  </a:lnTo>
                  <a:lnTo>
                    <a:pt x="366369" y="73660"/>
                  </a:lnTo>
                  <a:lnTo>
                    <a:pt x="367728" y="72390"/>
                  </a:lnTo>
                  <a:lnTo>
                    <a:pt x="368185" y="71120"/>
                  </a:lnTo>
                  <a:lnTo>
                    <a:pt x="367728" y="69850"/>
                  </a:lnTo>
                  <a:lnTo>
                    <a:pt x="366826" y="67310"/>
                  </a:lnTo>
                  <a:lnTo>
                    <a:pt x="369976" y="66040"/>
                  </a:lnTo>
                  <a:lnTo>
                    <a:pt x="375412" y="63500"/>
                  </a:lnTo>
                  <a:lnTo>
                    <a:pt x="368185" y="64770"/>
                  </a:lnTo>
                  <a:lnTo>
                    <a:pt x="368782" y="63500"/>
                  </a:lnTo>
                  <a:lnTo>
                    <a:pt x="369976" y="60960"/>
                  </a:lnTo>
                  <a:lnTo>
                    <a:pt x="367271" y="63500"/>
                  </a:lnTo>
                  <a:lnTo>
                    <a:pt x="364553" y="63500"/>
                  </a:lnTo>
                  <a:lnTo>
                    <a:pt x="362292" y="59690"/>
                  </a:lnTo>
                  <a:lnTo>
                    <a:pt x="366826" y="58420"/>
                  </a:lnTo>
                  <a:lnTo>
                    <a:pt x="365467" y="57150"/>
                  </a:lnTo>
                  <a:lnTo>
                    <a:pt x="365912" y="55880"/>
                  </a:lnTo>
                  <a:lnTo>
                    <a:pt x="366826" y="54610"/>
                  </a:lnTo>
                  <a:lnTo>
                    <a:pt x="367271" y="53340"/>
                  </a:lnTo>
                  <a:lnTo>
                    <a:pt x="370433" y="53340"/>
                  </a:lnTo>
                  <a:lnTo>
                    <a:pt x="372694" y="55880"/>
                  </a:lnTo>
                  <a:lnTo>
                    <a:pt x="372999" y="53340"/>
                  </a:lnTo>
                  <a:lnTo>
                    <a:pt x="373049" y="52870"/>
                  </a:lnTo>
                  <a:lnTo>
                    <a:pt x="373595" y="53213"/>
                  </a:lnTo>
                  <a:lnTo>
                    <a:pt x="373151" y="52082"/>
                  </a:lnTo>
                  <a:lnTo>
                    <a:pt x="374510" y="53340"/>
                  </a:lnTo>
                  <a:lnTo>
                    <a:pt x="377698" y="53340"/>
                  </a:lnTo>
                  <a:lnTo>
                    <a:pt x="378015" y="52070"/>
                  </a:lnTo>
                  <a:lnTo>
                    <a:pt x="379907" y="44450"/>
                  </a:lnTo>
                  <a:lnTo>
                    <a:pt x="377659" y="41910"/>
                  </a:lnTo>
                  <a:lnTo>
                    <a:pt x="375412" y="40640"/>
                  </a:lnTo>
                  <a:lnTo>
                    <a:pt x="373151" y="44450"/>
                  </a:lnTo>
                  <a:lnTo>
                    <a:pt x="372745" y="39370"/>
                  </a:lnTo>
                  <a:lnTo>
                    <a:pt x="372541" y="36830"/>
                  </a:lnTo>
                  <a:lnTo>
                    <a:pt x="372237" y="33020"/>
                  </a:lnTo>
                  <a:lnTo>
                    <a:pt x="375742" y="30480"/>
                  </a:lnTo>
                  <a:lnTo>
                    <a:pt x="377317" y="22860"/>
                  </a:lnTo>
                  <a:lnTo>
                    <a:pt x="378561" y="22860"/>
                  </a:lnTo>
                  <a:lnTo>
                    <a:pt x="379907" y="19050"/>
                  </a:lnTo>
                  <a:lnTo>
                    <a:pt x="371792" y="16510"/>
                  </a:lnTo>
                  <a:lnTo>
                    <a:pt x="375704" y="13970"/>
                  </a:lnTo>
                  <a:lnTo>
                    <a:pt x="377659" y="12700"/>
                  </a:lnTo>
                  <a:lnTo>
                    <a:pt x="376758" y="6350"/>
                  </a:lnTo>
                  <a:lnTo>
                    <a:pt x="374942" y="13970"/>
                  </a:lnTo>
                  <a:lnTo>
                    <a:pt x="373151" y="11430"/>
                  </a:lnTo>
                  <a:lnTo>
                    <a:pt x="373151" y="10160"/>
                  </a:lnTo>
                  <a:lnTo>
                    <a:pt x="365912" y="7620"/>
                  </a:lnTo>
                  <a:lnTo>
                    <a:pt x="365734" y="10071"/>
                  </a:lnTo>
                  <a:lnTo>
                    <a:pt x="365467" y="13970"/>
                  </a:lnTo>
                  <a:lnTo>
                    <a:pt x="362318" y="19011"/>
                  </a:lnTo>
                  <a:lnTo>
                    <a:pt x="362292" y="17983"/>
                  </a:lnTo>
                  <a:lnTo>
                    <a:pt x="361962" y="18592"/>
                  </a:lnTo>
                  <a:lnTo>
                    <a:pt x="361403" y="17780"/>
                  </a:lnTo>
                  <a:lnTo>
                    <a:pt x="362762" y="15240"/>
                  </a:lnTo>
                  <a:lnTo>
                    <a:pt x="361403" y="10160"/>
                  </a:lnTo>
                  <a:lnTo>
                    <a:pt x="365721" y="10160"/>
                  </a:lnTo>
                  <a:lnTo>
                    <a:pt x="355981" y="5080"/>
                  </a:lnTo>
                  <a:lnTo>
                    <a:pt x="355079" y="17780"/>
                  </a:lnTo>
                  <a:lnTo>
                    <a:pt x="352361" y="17780"/>
                  </a:lnTo>
                  <a:lnTo>
                    <a:pt x="351472" y="16510"/>
                  </a:lnTo>
                  <a:lnTo>
                    <a:pt x="353720" y="13970"/>
                  </a:lnTo>
                  <a:lnTo>
                    <a:pt x="352361" y="11430"/>
                  </a:lnTo>
                  <a:lnTo>
                    <a:pt x="352513" y="10160"/>
                  </a:lnTo>
                  <a:lnTo>
                    <a:pt x="352666" y="8890"/>
                  </a:lnTo>
                  <a:lnTo>
                    <a:pt x="352806" y="7620"/>
                  </a:lnTo>
                  <a:lnTo>
                    <a:pt x="348297" y="8890"/>
                  </a:lnTo>
                  <a:lnTo>
                    <a:pt x="348754" y="7620"/>
                  </a:lnTo>
                  <a:lnTo>
                    <a:pt x="347395" y="5080"/>
                  </a:lnTo>
                  <a:lnTo>
                    <a:pt x="349656" y="5080"/>
                  </a:lnTo>
                  <a:lnTo>
                    <a:pt x="342874" y="0"/>
                  </a:lnTo>
                  <a:lnTo>
                    <a:pt x="341071" y="8890"/>
                  </a:lnTo>
                  <a:lnTo>
                    <a:pt x="335203" y="2540"/>
                  </a:lnTo>
                  <a:lnTo>
                    <a:pt x="333387" y="10160"/>
                  </a:lnTo>
                  <a:lnTo>
                    <a:pt x="331584" y="10160"/>
                  </a:lnTo>
                  <a:lnTo>
                    <a:pt x="331127" y="8890"/>
                  </a:lnTo>
                  <a:lnTo>
                    <a:pt x="329768" y="7620"/>
                  </a:lnTo>
                  <a:lnTo>
                    <a:pt x="332041" y="6350"/>
                  </a:lnTo>
                  <a:lnTo>
                    <a:pt x="318935" y="3810"/>
                  </a:lnTo>
                  <a:lnTo>
                    <a:pt x="318935" y="2540"/>
                  </a:lnTo>
                  <a:lnTo>
                    <a:pt x="314401" y="3810"/>
                  </a:lnTo>
                  <a:lnTo>
                    <a:pt x="319392" y="10160"/>
                  </a:lnTo>
                  <a:lnTo>
                    <a:pt x="316001" y="12534"/>
                  </a:lnTo>
                  <a:lnTo>
                    <a:pt x="316230" y="12700"/>
                  </a:lnTo>
                  <a:lnTo>
                    <a:pt x="313512" y="16510"/>
                  </a:lnTo>
                  <a:lnTo>
                    <a:pt x="313512" y="19050"/>
                  </a:lnTo>
                  <a:lnTo>
                    <a:pt x="310794" y="19050"/>
                  </a:lnTo>
                  <a:lnTo>
                    <a:pt x="311708" y="20320"/>
                  </a:lnTo>
                  <a:lnTo>
                    <a:pt x="315760" y="20320"/>
                  </a:lnTo>
                  <a:lnTo>
                    <a:pt x="315760" y="22860"/>
                  </a:lnTo>
                  <a:lnTo>
                    <a:pt x="317119" y="19050"/>
                  </a:lnTo>
                  <a:lnTo>
                    <a:pt x="318477" y="26670"/>
                  </a:lnTo>
                  <a:lnTo>
                    <a:pt x="318033" y="22860"/>
                  </a:lnTo>
                  <a:lnTo>
                    <a:pt x="321195" y="22860"/>
                  </a:lnTo>
                  <a:lnTo>
                    <a:pt x="318554" y="26568"/>
                  </a:lnTo>
                  <a:lnTo>
                    <a:pt x="318579" y="26708"/>
                  </a:lnTo>
                  <a:lnTo>
                    <a:pt x="327050" y="30480"/>
                  </a:lnTo>
                  <a:lnTo>
                    <a:pt x="322541" y="36830"/>
                  </a:lnTo>
                  <a:lnTo>
                    <a:pt x="321195" y="35318"/>
                  </a:lnTo>
                  <a:lnTo>
                    <a:pt x="321195" y="39370"/>
                  </a:lnTo>
                  <a:lnTo>
                    <a:pt x="314871" y="38100"/>
                  </a:lnTo>
                  <a:lnTo>
                    <a:pt x="313512" y="38100"/>
                  </a:lnTo>
                  <a:lnTo>
                    <a:pt x="313512" y="34290"/>
                  </a:lnTo>
                  <a:lnTo>
                    <a:pt x="314401" y="34290"/>
                  </a:lnTo>
                  <a:lnTo>
                    <a:pt x="314756" y="33337"/>
                  </a:lnTo>
                  <a:lnTo>
                    <a:pt x="311708" y="30480"/>
                  </a:lnTo>
                  <a:lnTo>
                    <a:pt x="312153" y="29210"/>
                  </a:lnTo>
                  <a:lnTo>
                    <a:pt x="314401" y="30480"/>
                  </a:lnTo>
                  <a:lnTo>
                    <a:pt x="315760" y="29210"/>
                  </a:lnTo>
                  <a:lnTo>
                    <a:pt x="315328" y="29210"/>
                  </a:lnTo>
                  <a:lnTo>
                    <a:pt x="314502" y="28067"/>
                  </a:lnTo>
                  <a:lnTo>
                    <a:pt x="311531" y="29108"/>
                  </a:lnTo>
                  <a:lnTo>
                    <a:pt x="311708" y="29210"/>
                  </a:lnTo>
                  <a:lnTo>
                    <a:pt x="307187" y="33020"/>
                  </a:lnTo>
                  <a:lnTo>
                    <a:pt x="309003" y="34290"/>
                  </a:lnTo>
                  <a:lnTo>
                    <a:pt x="308089" y="38100"/>
                  </a:lnTo>
                  <a:lnTo>
                    <a:pt x="310794" y="38100"/>
                  </a:lnTo>
                  <a:lnTo>
                    <a:pt x="311708" y="39370"/>
                  </a:lnTo>
                  <a:lnTo>
                    <a:pt x="313067" y="46990"/>
                  </a:lnTo>
                  <a:lnTo>
                    <a:pt x="308546" y="54610"/>
                  </a:lnTo>
                  <a:lnTo>
                    <a:pt x="304038" y="59690"/>
                  </a:lnTo>
                  <a:lnTo>
                    <a:pt x="306285" y="63500"/>
                  </a:lnTo>
                  <a:lnTo>
                    <a:pt x="306120" y="64770"/>
                  </a:lnTo>
                  <a:lnTo>
                    <a:pt x="300863" y="64770"/>
                  </a:lnTo>
                  <a:lnTo>
                    <a:pt x="300863" y="66560"/>
                  </a:lnTo>
                  <a:lnTo>
                    <a:pt x="306120" y="64820"/>
                  </a:lnTo>
                  <a:lnTo>
                    <a:pt x="305828" y="67310"/>
                  </a:lnTo>
                  <a:lnTo>
                    <a:pt x="302679" y="69850"/>
                  </a:lnTo>
                  <a:lnTo>
                    <a:pt x="300863" y="68719"/>
                  </a:lnTo>
                  <a:lnTo>
                    <a:pt x="300863" y="99060"/>
                  </a:lnTo>
                  <a:lnTo>
                    <a:pt x="299783" y="99466"/>
                  </a:lnTo>
                  <a:lnTo>
                    <a:pt x="299656" y="98615"/>
                  </a:lnTo>
                  <a:lnTo>
                    <a:pt x="300863" y="99060"/>
                  </a:lnTo>
                  <a:lnTo>
                    <a:pt x="300863" y="68719"/>
                  </a:lnTo>
                  <a:lnTo>
                    <a:pt x="298615" y="67310"/>
                  </a:lnTo>
                  <a:lnTo>
                    <a:pt x="298145" y="67310"/>
                  </a:lnTo>
                  <a:lnTo>
                    <a:pt x="297256" y="66040"/>
                  </a:lnTo>
                  <a:lnTo>
                    <a:pt x="297256" y="68580"/>
                  </a:lnTo>
                  <a:lnTo>
                    <a:pt x="298145" y="71120"/>
                  </a:lnTo>
                  <a:lnTo>
                    <a:pt x="296354" y="72390"/>
                  </a:lnTo>
                  <a:lnTo>
                    <a:pt x="294995" y="72390"/>
                  </a:lnTo>
                  <a:lnTo>
                    <a:pt x="292735" y="73660"/>
                  </a:lnTo>
                  <a:lnTo>
                    <a:pt x="291820" y="72390"/>
                  </a:lnTo>
                  <a:lnTo>
                    <a:pt x="296354" y="80010"/>
                  </a:lnTo>
                  <a:lnTo>
                    <a:pt x="295440" y="80010"/>
                  </a:lnTo>
                  <a:lnTo>
                    <a:pt x="294538" y="82550"/>
                  </a:lnTo>
                  <a:lnTo>
                    <a:pt x="294144" y="82194"/>
                  </a:lnTo>
                  <a:lnTo>
                    <a:pt x="293179" y="81280"/>
                  </a:lnTo>
                  <a:lnTo>
                    <a:pt x="293179" y="93980"/>
                  </a:lnTo>
                  <a:lnTo>
                    <a:pt x="294081" y="92710"/>
                  </a:lnTo>
                  <a:lnTo>
                    <a:pt x="294081" y="96520"/>
                  </a:lnTo>
                  <a:lnTo>
                    <a:pt x="299504" y="98552"/>
                  </a:lnTo>
                  <a:lnTo>
                    <a:pt x="299504" y="99580"/>
                  </a:lnTo>
                  <a:lnTo>
                    <a:pt x="294081" y="101600"/>
                  </a:lnTo>
                  <a:lnTo>
                    <a:pt x="291820" y="95250"/>
                  </a:lnTo>
                  <a:lnTo>
                    <a:pt x="291820" y="99060"/>
                  </a:lnTo>
                  <a:lnTo>
                    <a:pt x="292735" y="102870"/>
                  </a:lnTo>
                  <a:lnTo>
                    <a:pt x="290931" y="105410"/>
                  </a:lnTo>
                  <a:lnTo>
                    <a:pt x="297256" y="109220"/>
                  </a:lnTo>
                  <a:lnTo>
                    <a:pt x="288213" y="114300"/>
                  </a:lnTo>
                  <a:lnTo>
                    <a:pt x="286410" y="120650"/>
                  </a:lnTo>
                  <a:lnTo>
                    <a:pt x="284607" y="115570"/>
                  </a:lnTo>
                  <a:lnTo>
                    <a:pt x="285965" y="123190"/>
                  </a:lnTo>
                  <a:lnTo>
                    <a:pt x="283248" y="119380"/>
                  </a:lnTo>
                  <a:lnTo>
                    <a:pt x="283248" y="118110"/>
                  </a:lnTo>
                  <a:lnTo>
                    <a:pt x="282333" y="118110"/>
                  </a:lnTo>
                  <a:lnTo>
                    <a:pt x="282333" y="124460"/>
                  </a:lnTo>
                  <a:lnTo>
                    <a:pt x="283248" y="124460"/>
                  </a:lnTo>
                  <a:lnTo>
                    <a:pt x="285051" y="123190"/>
                  </a:lnTo>
                  <a:lnTo>
                    <a:pt x="285965" y="125730"/>
                  </a:lnTo>
                  <a:lnTo>
                    <a:pt x="287756" y="125730"/>
                  </a:lnTo>
                  <a:lnTo>
                    <a:pt x="287731" y="124282"/>
                  </a:lnTo>
                  <a:lnTo>
                    <a:pt x="287312" y="121920"/>
                  </a:lnTo>
                  <a:lnTo>
                    <a:pt x="288671" y="121920"/>
                  </a:lnTo>
                  <a:lnTo>
                    <a:pt x="296799" y="127000"/>
                  </a:lnTo>
                  <a:lnTo>
                    <a:pt x="287756" y="130810"/>
                  </a:lnTo>
                  <a:lnTo>
                    <a:pt x="287756" y="137160"/>
                  </a:lnTo>
                  <a:lnTo>
                    <a:pt x="287312" y="135890"/>
                  </a:lnTo>
                  <a:lnTo>
                    <a:pt x="286410" y="135890"/>
                  </a:lnTo>
                  <a:lnTo>
                    <a:pt x="286410" y="139700"/>
                  </a:lnTo>
                  <a:lnTo>
                    <a:pt x="287756" y="140970"/>
                  </a:lnTo>
                  <a:lnTo>
                    <a:pt x="286410" y="142240"/>
                  </a:lnTo>
                  <a:lnTo>
                    <a:pt x="285965" y="144780"/>
                  </a:lnTo>
                  <a:lnTo>
                    <a:pt x="284607" y="143510"/>
                  </a:lnTo>
                  <a:lnTo>
                    <a:pt x="285965" y="135890"/>
                  </a:lnTo>
                  <a:lnTo>
                    <a:pt x="279933" y="139280"/>
                  </a:lnTo>
                  <a:lnTo>
                    <a:pt x="281000" y="139700"/>
                  </a:lnTo>
                  <a:lnTo>
                    <a:pt x="281076" y="142582"/>
                  </a:lnTo>
                  <a:lnTo>
                    <a:pt x="281889" y="146050"/>
                  </a:lnTo>
                  <a:lnTo>
                    <a:pt x="280085" y="147320"/>
                  </a:lnTo>
                  <a:lnTo>
                    <a:pt x="283248" y="147320"/>
                  </a:lnTo>
                  <a:lnTo>
                    <a:pt x="284607" y="148590"/>
                  </a:lnTo>
                  <a:lnTo>
                    <a:pt x="284607" y="151130"/>
                  </a:lnTo>
                  <a:lnTo>
                    <a:pt x="283248" y="152400"/>
                  </a:lnTo>
                  <a:lnTo>
                    <a:pt x="277825" y="149860"/>
                  </a:lnTo>
                  <a:lnTo>
                    <a:pt x="276466" y="152400"/>
                  </a:lnTo>
                  <a:lnTo>
                    <a:pt x="273761" y="153670"/>
                  </a:lnTo>
                  <a:lnTo>
                    <a:pt x="274650" y="156210"/>
                  </a:lnTo>
                  <a:lnTo>
                    <a:pt x="276466" y="156210"/>
                  </a:lnTo>
                  <a:lnTo>
                    <a:pt x="276923" y="157480"/>
                  </a:lnTo>
                  <a:lnTo>
                    <a:pt x="274205" y="158750"/>
                  </a:lnTo>
                  <a:lnTo>
                    <a:pt x="272859" y="162560"/>
                  </a:lnTo>
                  <a:lnTo>
                    <a:pt x="273761" y="165100"/>
                  </a:lnTo>
                  <a:lnTo>
                    <a:pt x="270141" y="163830"/>
                  </a:lnTo>
                  <a:lnTo>
                    <a:pt x="272859" y="168910"/>
                  </a:lnTo>
                  <a:lnTo>
                    <a:pt x="268782" y="173990"/>
                  </a:lnTo>
                  <a:lnTo>
                    <a:pt x="266992" y="177800"/>
                  </a:lnTo>
                  <a:lnTo>
                    <a:pt x="268351" y="176530"/>
                  </a:lnTo>
                  <a:lnTo>
                    <a:pt x="269240" y="176530"/>
                  </a:lnTo>
                  <a:lnTo>
                    <a:pt x="269240" y="173990"/>
                  </a:lnTo>
                  <a:lnTo>
                    <a:pt x="271500" y="172720"/>
                  </a:lnTo>
                  <a:lnTo>
                    <a:pt x="272859" y="170180"/>
                  </a:lnTo>
                  <a:lnTo>
                    <a:pt x="274650" y="173990"/>
                  </a:lnTo>
                  <a:lnTo>
                    <a:pt x="274650" y="175260"/>
                  </a:lnTo>
                  <a:lnTo>
                    <a:pt x="275120" y="176530"/>
                  </a:lnTo>
                  <a:lnTo>
                    <a:pt x="273761" y="176530"/>
                  </a:lnTo>
                  <a:lnTo>
                    <a:pt x="272402" y="175260"/>
                  </a:lnTo>
                  <a:lnTo>
                    <a:pt x="274205" y="181610"/>
                  </a:lnTo>
                  <a:lnTo>
                    <a:pt x="264274" y="186690"/>
                  </a:lnTo>
                  <a:lnTo>
                    <a:pt x="272402" y="187960"/>
                  </a:lnTo>
                  <a:lnTo>
                    <a:pt x="269684" y="190500"/>
                  </a:lnTo>
                  <a:lnTo>
                    <a:pt x="266992" y="187960"/>
                  </a:lnTo>
                  <a:lnTo>
                    <a:pt x="266077" y="191770"/>
                  </a:lnTo>
                  <a:lnTo>
                    <a:pt x="266992" y="191770"/>
                  </a:lnTo>
                  <a:lnTo>
                    <a:pt x="263817" y="196850"/>
                  </a:lnTo>
                  <a:lnTo>
                    <a:pt x="260210" y="195580"/>
                  </a:lnTo>
                  <a:lnTo>
                    <a:pt x="261556" y="201930"/>
                  </a:lnTo>
                  <a:lnTo>
                    <a:pt x="258394" y="199390"/>
                  </a:lnTo>
                  <a:lnTo>
                    <a:pt x="258394" y="196850"/>
                  </a:lnTo>
                  <a:lnTo>
                    <a:pt x="258851" y="195580"/>
                  </a:lnTo>
                  <a:lnTo>
                    <a:pt x="260210" y="195580"/>
                  </a:lnTo>
                  <a:lnTo>
                    <a:pt x="260654" y="195580"/>
                  </a:lnTo>
                  <a:lnTo>
                    <a:pt x="260210" y="194310"/>
                  </a:lnTo>
                  <a:lnTo>
                    <a:pt x="256857" y="193128"/>
                  </a:lnTo>
                  <a:lnTo>
                    <a:pt x="253885" y="196850"/>
                  </a:lnTo>
                  <a:lnTo>
                    <a:pt x="258394" y="200660"/>
                  </a:lnTo>
                  <a:lnTo>
                    <a:pt x="262013" y="203200"/>
                  </a:lnTo>
                  <a:lnTo>
                    <a:pt x="255689" y="205740"/>
                  </a:lnTo>
                  <a:lnTo>
                    <a:pt x="260654" y="207010"/>
                  </a:lnTo>
                  <a:lnTo>
                    <a:pt x="257505" y="210820"/>
                  </a:lnTo>
                  <a:lnTo>
                    <a:pt x="248462" y="210820"/>
                  </a:lnTo>
                  <a:lnTo>
                    <a:pt x="250659" y="208280"/>
                  </a:lnTo>
                  <a:lnTo>
                    <a:pt x="256146" y="201930"/>
                  </a:lnTo>
                  <a:lnTo>
                    <a:pt x="250723" y="199390"/>
                  </a:lnTo>
                  <a:lnTo>
                    <a:pt x="252069" y="200660"/>
                  </a:lnTo>
                  <a:lnTo>
                    <a:pt x="252526" y="203200"/>
                  </a:lnTo>
                  <a:lnTo>
                    <a:pt x="250723" y="203200"/>
                  </a:lnTo>
                  <a:lnTo>
                    <a:pt x="249821" y="205740"/>
                  </a:lnTo>
                  <a:lnTo>
                    <a:pt x="247561" y="208280"/>
                  </a:lnTo>
                  <a:lnTo>
                    <a:pt x="246799" y="207010"/>
                  </a:lnTo>
                  <a:lnTo>
                    <a:pt x="245287" y="204470"/>
                  </a:lnTo>
                  <a:lnTo>
                    <a:pt x="243039" y="204470"/>
                  </a:lnTo>
                  <a:lnTo>
                    <a:pt x="243954" y="203200"/>
                  </a:lnTo>
                  <a:lnTo>
                    <a:pt x="246646" y="203200"/>
                  </a:lnTo>
                  <a:lnTo>
                    <a:pt x="246646" y="199390"/>
                  </a:lnTo>
                  <a:lnTo>
                    <a:pt x="246646" y="196850"/>
                  </a:lnTo>
                  <a:lnTo>
                    <a:pt x="241236" y="199390"/>
                  </a:lnTo>
                  <a:lnTo>
                    <a:pt x="239483" y="195580"/>
                  </a:lnTo>
                  <a:lnTo>
                    <a:pt x="235419" y="194310"/>
                  </a:lnTo>
                  <a:lnTo>
                    <a:pt x="231762" y="194310"/>
                  </a:lnTo>
                  <a:lnTo>
                    <a:pt x="231292" y="190500"/>
                  </a:lnTo>
                  <a:lnTo>
                    <a:pt x="232206" y="190500"/>
                  </a:lnTo>
                  <a:lnTo>
                    <a:pt x="231292" y="186690"/>
                  </a:lnTo>
                  <a:lnTo>
                    <a:pt x="224967" y="185420"/>
                  </a:lnTo>
                  <a:lnTo>
                    <a:pt x="231292" y="189230"/>
                  </a:lnTo>
                  <a:lnTo>
                    <a:pt x="225882" y="190500"/>
                  </a:lnTo>
                  <a:lnTo>
                    <a:pt x="224066" y="185420"/>
                  </a:lnTo>
                  <a:lnTo>
                    <a:pt x="220916" y="184150"/>
                  </a:lnTo>
                  <a:lnTo>
                    <a:pt x="221805" y="182880"/>
                  </a:lnTo>
                  <a:lnTo>
                    <a:pt x="222707" y="181610"/>
                  </a:lnTo>
                  <a:lnTo>
                    <a:pt x="220446" y="182880"/>
                  </a:lnTo>
                  <a:lnTo>
                    <a:pt x="214134" y="180340"/>
                  </a:lnTo>
                  <a:lnTo>
                    <a:pt x="214731" y="179070"/>
                  </a:lnTo>
                  <a:lnTo>
                    <a:pt x="215938" y="176530"/>
                  </a:lnTo>
                  <a:lnTo>
                    <a:pt x="217284" y="171450"/>
                  </a:lnTo>
                  <a:lnTo>
                    <a:pt x="219240" y="176149"/>
                  </a:lnTo>
                  <a:lnTo>
                    <a:pt x="219557" y="175260"/>
                  </a:lnTo>
                  <a:lnTo>
                    <a:pt x="221348" y="173990"/>
                  </a:lnTo>
                  <a:lnTo>
                    <a:pt x="219100" y="171450"/>
                  </a:lnTo>
                  <a:lnTo>
                    <a:pt x="221348" y="168910"/>
                  </a:lnTo>
                  <a:lnTo>
                    <a:pt x="222707" y="171450"/>
                  </a:lnTo>
                  <a:lnTo>
                    <a:pt x="224967" y="170180"/>
                  </a:lnTo>
                  <a:lnTo>
                    <a:pt x="226771" y="170180"/>
                  </a:lnTo>
                  <a:lnTo>
                    <a:pt x="226771" y="168910"/>
                  </a:lnTo>
                  <a:lnTo>
                    <a:pt x="227241" y="167640"/>
                  </a:lnTo>
                  <a:lnTo>
                    <a:pt x="225882" y="167640"/>
                  </a:lnTo>
                  <a:lnTo>
                    <a:pt x="223608" y="170180"/>
                  </a:lnTo>
                  <a:lnTo>
                    <a:pt x="223164" y="168910"/>
                  </a:lnTo>
                  <a:lnTo>
                    <a:pt x="222250" y="166370"/>
                  </a:lnTo>
                  <a:lnTo>
                    <a:pt x="212775" y="166370"/>
                  </a:lnTo>
                  <a:lnTo>
                    <a:pt x="214464" y="162560"/>
                  </a:lnTo>
                  <a:lnTo>
                    <a:pt x="215023" y="161290"/>
                  </a:lnTo>
                  <a:lnTo>
                    <a:pt x="217284" y="161290"/>
                  </a:lnTo>
                  <a:lnTo>
                    <a:pt x="207352" y="160020"/>
                  </a:lnTo>
                  <a:lnTo>
                    <a:pt x="207352" y="157480"/>
                  </a:lnTo>
                  <a:lnTo>
                    <a:pt x="207797" y="154940"/>
                  </a:lnTo>
                  <a:lnTo>
                    <a:pt x="210515" y="153670"/>
                  </a:lnTo>
                  <a:lnTo>
                    <a:pt x="211874" y="154940"/>
                  </a:lnTo>
                  <a:lnTo>
                    <a:pt x="211874" y="157480"/>
                  </a:lnTo>
                  <a:lnTo>
                    <a:pt x="213233" y="156210"/>
                  </a:lnTo>
                  <a:lnTo>
                    <a:pt x="214134" y="153670"/>
                  </a:lnTo>
                  <a:lnTo>
                    <a:pt x="215938" y="153670"/>
                  </a:lnTo>
                  <a:lnTo>
                    <a:pt x="217284" y="154940"/>
                  </a:lnTo>
                  <a:lnTo>
                    <a:pt x="217284" y="157480"/>
                  </a:lnTo>
                  <a:lnTo>
                    <a:pt x="220446" y="157480"/>
                  </a:lnTo>
                  <a:lnTo>
                    <a:pt x="218643" y="154940"/>
                  </a:lnTo>
                  <a:lnTo>
                    <a:pt x="220002" y="154940"/>
                  </a:lnTo>
                  <a:lnTo>
                    <a:pt x="217284" y="153670"/>
                  </a:lnTo>
                  <a:lnTo>
                    <a:pt x="216839" y="151130"/>
                  </a:lnTo>
                  <a:lnTo>
                    <a:pt x="221348" y="151130"/>
                  </a:lnTo>
                  <a:lnTo>
                    <a:pt x="224066" y="152400"/>
                  </a:lnTo>
                  <a:lnTo>
                    <a:pt x="225882" y="153670"/>
                  </a:lnTo>
                  <a:lnTo>
                    <a:pt x="225882" y="151130"/>
                  </a:lnTo>
                  <a:lnTo>
                    <a:pt x="225882" y="148590"/>
                  </a:lnTo>
                  <a:lnTo>
                    <a:pt x="225882" y="147320"/>
                  </a:lnTo>
                  <a:lnTo>
                    <a:pt x="223608" y="147320"/>
                  </a:lnTo>
                  <a:lnTo>
                    <a:pt x="222707" y="146050"/>
                  </a:lnTo>
                  <a:lnTo>
                    <a:pt x="220129" y="142417"/>
                  </a:lnTo>
                  <a:lnTo>
                    <a:pt x="219849" y="142582"/>
                  </a:lnTo>
                  <a:lnTo>
                    <a:pt x="218198" y="146050"/>
                  </a:lnTo>
                  <a:lnTo>
                    <a:pt x="218198" y="143510"/>
                  </a:lnTo>
                  <a:lnTo>
                    <a:pt x="219849" y="142582"/>
                  </a:lnTo>
                  <a:lnTo>
                    <a:pt x="220002" y="142240"/>
                  </a:lnTo>
                  <a:lnTo>
                    <a:pt x="220129" y="142417"/>
                  </a:lnTo>
                  <a:lnTo>
                    <a:pt x="220446" y="142240"/>
                  </a:lnTo>
                  <a:lnTo>
                    <a:pt x="221284" y="141058"/>
                  </a:lnTo>
                  <a:lnTo>
                    <a:pt x="220002" y="139700"/>
                  </a:lnTo>
                  <a:lnTo>
                    <a:pt x="220459" y="138430"/>
                  </a:lnTo>
                  <a:lnTo>
                    <a:pt x="218198" y="138430"/>
                  </a:lnTo>
                  <a:lnTo>
                    <a:pt x="213677" y="142240"/>
                  </a:lnTo>
                  <a:lnTo>
                    <a:pt x="212255" y="140538"/>
                  </a:lnTo>
                  <a:lnTo>
                    <a:pt x="211874" y="146050"/>
                  </a:lnTo>
                  <a:lnTo>
                    <a:pt x="212775" y="148590"/>
                  </a:lnTo>
                  <a:lnTo>
                    <a:pt x="206895" y="147320"/>
                  </a:lnTo>
                  <a:lnTo>
                    <a:pt x="202387" y="152400"/>
                  </a:lnTo>
                  <a:lnTo>
                    <a:pt x="198767" y="153670"/>
                  </a:lnTo>
                  <a:lnTo>
                    <a:pt x="200571" y="148590"/>
                  </a:lnTo>
                  <a:lnTo>
                    <a:pt x="196062" y="153670"/>
                  </a:lnTo>
                  <a:lnTo>
                    <a:pt x="195605" y="151130"/>
                  </a:lnTo>
                  <a:lnTo>
                    <a:pt x="193802" y="147320"/>
                  </a:lnTo>
                  <a:lnTo>
                    <a:pt x="196062" y="142240"/>
                  </a:lnTo>
                  <a:lnTo>
                    <a:pt x="199669" y="140970"/>
                  </a:lnTo>
                  <a:lnTo>
                    <a:pt x="199669" y="139700"/>
                  </a:lnTo>
                  <a:lnTo>
                    <a:pt x="201930" y="139700"/>
                  </a:lnTo>
                  <a:lnTo>
                    <a:pt x="197853" y="137160"/>
                  </a:lnTo>
                  <a:lnTo>
                    <a:pt x="198767" y="135890"/>
                  </a:lnTo>
                  <a:lnTo>
                    <a:pt x="199669" y="135890"/>
                  </a:lnTo>
                  <a:lnTo>
                    <a:pt x="201028" y="137160"/>
                  </a:lnTo>
                  <a:lnTo>
                    <a:pt x="200355" y="135890"/>
                  </a:lnTo>
                  <a:lnTo>
                    <a:pt x="199669" y="134620"/>
                  </a:lnTo>
                  <a:lnTo>
                    <a:pt x="199669" y="133350"/>
                  </a:lnTo>
                  <a:lnTo>
                    <a:pt x="201930" y="132080"/>
                  </a:lnTo>
                  <a:lnTo>
                    <a:pt x="206451" y="137160"/>
                  </a:lnTo>
                  <a:lnTo>
                    <a:pt x="205092" y="130810"/>
                  </a:lnTo>
                  <a:lnTo>
                    <a:pt x="200126" y="128270"/>
                  </a:lnTo>
                  <a:lnTo>
                    <a:pt x="201930" y="123190"/>
                  </a:lnTo>
                  <a:lnTo>
                    <a:pt x="205092" y="123190"/>
                  </a:lnTo>
                  <a:lnTo>
                    <a:pt x="205536" y="120650"/>
                  </a:lnTo>
                  <a:lnTo>
                    <a:pt x="205092" y="119380"/>
                  </a:lnTo>
                  <a:lnTo>
                    <a:pt x="205092" y="120650"/>
                  </a:lnTo>
                  <a:lnTo>
                    <a:pt x="204177" y="121920"/>
                  </a:lnTo>
                  <a:lnTo>
                    <a:pt x="202831" y="120650"/>
                  </a:lnTo>
                  <a:lnTo>
                    <a:pt x="205092" y="120650"/>
                  </a:lnTo>
                  <a:lnTo>
                    <a:pt x="205092" y="119380"/>
                  </a:lnTo>
                  <a:lnTo>
                    <a:pt x="204647" y="118110"/>
                  </a:lnTo>
                  <a:lnTo>
                    <a:pt x="207797" y="118110"/>
                  </a:lnTo>
                  <a:lnTo>
                    <a:pt x="208546" y="117690"/>
                  </a:lnTo>
                  <a:lnTo>
                    <a:pt x="206451" y="111760"/>
                  </a:lnTo>
                  <a:lnTo>
                    <a:pt x="205092" y="111760"/>
                  </a:lnTo>
                  <a:lnTo>
                    <a:pt x="203288" y="110490"/>
                  </a:lnTo>
                  <a:lnTo>
                    <a:pt x="205536" y="113030"/>
                  </a:lnTo>
                  <a:lnTo>
                    <a:pt x="199898" y="118630"/>
                  </a:lnTo>
                  <a:lnTo>
                    <a:pt x="199898" y="120650"/>
                  </a:lnTo>
                  <a:lnTo>
                    <a:pt x="198310" y="121920"/>
                  </a:lnTo>
                  <a:lnTo>
                    <a:pt x="198158" y="120650"/>
                  </a:lnTo>
                  <a:lnTo>
                    <a:pt x="199898" y="120650"/>
                  </a:lnTo>
                  <a:lnTo>
                    <a:pt x="199898" y="118630"/>
                  </a:lnTo>
                  <a:lnTo>
                    <a:pt x="198132" y="120383"/>
                  </a:lnTo>
                  <a:lnTo>
                    <a:pt x="197853" y="118110"/>
                  </a:lnTo>
                  <a:lnTo>
                    <a:pt x="198767" y="118110"/>
                  </a:lnTo>
                  <a:lnTo>
                    <a:pt x="194246" y="111760"/>
                  </a:lnTo>
                  <a:lnTo>
                    <a:pt x="195605" y="110490"/>
                  </a:lnTo>
                  <a:lnTo>
                    <a:pt x="197421" y="110490"/>
                  </a:lnTo>
                  <a:lnTo>
                    <a:pt x="198310" y="111760"/>
                  </a:lnTo>
                  <a:lnTo>
                    <a:pt x="199669" y="113030"/>
                  </a:lnTo>
                  <a:lnTo>
                    <a:pt x="197637" y="110490"/>
                  </a:lnTo>
                  <a:lnTo>
                    <a:pt x="195605" y="107950"/>
                  </a:lnTo>
                  <a:lnTo>
                    <a:pt x="194462" y="106883"/>
                  </a:lnTo>
                  <a:lnTo>
                    <a:pt x="194703" y="106502"/>
                  </a:lnTo>
                  <a:lnTo>
                    <a:pt x="194157" y="106603"/>
                  </a:lnTo>
                  <a:lnTo>
                    <a:pt x="188836" y="101600"/>
                  </a:lnTo>
                  <a:lnTo>
                    <a:pt x="187032" y="97790"/>
                  </a:lnTo>
                  <a:lnTo>
                    <a:pt x="191998" y="96520"/>
                  </a:lnTo>
                  <a:lnTo>
                    <a:pt x="190639" y="96520"/>
                  </a:lnTo>
                  <a:lnTo>
                    <a:pt x="189738" y="95250"/>
                  </a:lnTo>
                  <a:lnTo>
                    <a:pt x="190195" y="93980"/>
                  </a:lnTo>
                  <a:lnTo>
                    <a:pt x="191084" y="92710"/>
                  </a:lnTo>
                  <a:lnTo>
                    <a:pt x="192887" y="90170"/>
                  </a:lnTo>
                  <a:lnTo>
                    <a:pt x="196494" y="97790"/>
                  </a:lnTo>
                  <a:lnTo>
                    <a:pt x="199669" y="97790"/>
                  </a:lnTo>
                  <a:lnTo>
                    <a:pt x="199669" y="93980"/>
                  </a:lnTo>
                  <a:lnTo>
                    <a:pt x="199669" y="87630"/>
                  </a:lnTo>
                  <a:lnTo>
                    <a:pt x="197853" y="93980"/>
                  </a:lnTo>
                  <a:lnTo>
                    <a:pt x="197421" y="92710"/>
                  </a:lnTo>
                  <a:lnTo>
                    <a:pt x="193802" y="90170"/>
                  </a:lnTo>
                  <a:lnTo>
                    <a:pt x="195148" y="88900"/>
                  </a:lnTo>
                  <a:lnTo>
                    <a:pt x="196494" y="87630"/>
                  </a:lnTo>
                  <a:lnTo>
                    <a:pt x="193344" y="88900"/>
                  </a:lnTo>
                  <a:lnTo>
                    <a:pt x="193344" y="87630"/>
                  </a:lnTo>
                  <a:lnTo>
                    <a:pt x="191528" y="87630"/>
                  </a:lnTo>
                  <a:lnTo>
                    <a:pt x="190639" y="88900"/>
                  </a:lnTo>
                  <a:lnTo>
                    <a:pt x="190195" y="88900"/>
                  </a:lnTo>
                  <a:lnTo>
                    <a:pt x="188988" y="87934"/>
                  </a:lnTo>
                  <a:lnTo>
                    <a:pt x="185674" y="91440"/>
                  </a:lnTo>
                  <a:lnTo>
                    <a:pt x="181140" y="92710"/>
                  </a:lnTo>
                  <a:lnTo>
                    <a:pt x="177533" y="88900"/>
                  </a:lnTo>
                  <a:lnTo>
                    <a:pt x="179349" y="86360"/>
                  </a:lnTo>
                  <a:lnTo>
                    <a:pt x="172567" y="87630"/>
                  </a:lnTo>
                  <a:lnTo>
                    <a:pt x="171208" y="91440"/>
                  </a:lnTo>
                  <a:lnTo>
                    <a:pt x="169062" y="93446"/>
                  </a:lnTo>
                  <a:lnTo>
                    <a:pt x="169049" y="92964"/>
                  </a:lnTo>
                  <a:lnTo>
                    <a:pt x="168948" y="90703"/>
                  </a:lnTo>
                  <a:lnTo>
                    <a:pt x="167487" y="91338"/>
                  </a:lnTo>
                  <a:lnTo>
                    <a:pt x="165341" y="88900"/>
                  </a:lnTo>
                  <a:lnTo>
                    <a:pt x="166243" y="86360"/>
                  </a:lnTo>
                  <a:lnTo>
                    <a:pt x="167157" y="85090"/>
                  </a:lnTo>
                  <a:lnTo>
                    <a:pt x="168059" y="83820"/>
                  </a:lnTo>
                  <a:lnTo>
                    <a:pt x="169405" y="83820"/>
                  </a:lnTo>
                  <a:lnTo>
                    <a:pt x="168490" y="81280"/>
                  </a:lnTo>
                  <a:lnTo>
                    <a:pt x="173024" y="78740"/>
                  </a:lnTo>
                  <a:lnTo>
                    <a:pt x="168490" y="78740"/>
                  </a:lnTo>
                  <a:lnTo>
                    <a:pt x="170764" y="76200"/>
                  </a:lnTo>
                  <a:lnTo>
                    <a:pt x="168490" y="76200"/>
                  </a:lnTo>
                  <a:lnTo>
                    <a:pt x="166090" y="73660"/>
                  </a:lnTo>
                  <a:lnTo>
                    <a:pt x="165608" y="73152"/>
                  </a:lnTo>
                  <a:lnTo>
                    <a:pt x="165341" y="73660"/>
                  </a:lnTo>
                  <a:lnTo>
                    <a:pt x="163982" y="72390"/>
                  </a:lnTo>
                  <a:lnTo>
                    <a:pt x="164439" y="71120"/>
                  </a:lnTo>
                  <a:lnTo>
                    <a:pt x="163080" y="68580"/>
                  </a:lnTo>
                  <a:lnTo>
                    <a:pt x="163487" y="68351"/>
                  </a:lnTo>
                  <a:lnTo>
                    <a:pt x="161264" y="67310"/>
                  </a:lnTo>
                  <a:lnTo>
                    <a:pt x="159918" y="66040"/>
                  </a:lnTo>
                  <a:lnTo>
                    <a:pt x="159918" y="68580"/>
                  </a:lnTo>
                  <a:lnTo>
                    <a:pt x="160820" y="67310"/>
                  </a:lnTo>
                  <a:lnTo>
                    <a:pt x="163080" y="69850"/>
                  </a:lnTo>
                  <a:lnTo>
                    <a:pt x="163525" y="71120"/>
                  </a:lnTo>
                  <a:lnTo>
                    <a:pt x="161721" y="72390"/>
                  </a:lnTo>
                  <a:lnTo>
                    <a:pt x="160820" y="72390"/>
                  </a:lnTo>
                  <a:lnTo>
                    <a:pt x="166243" y="74930"/>
                  </a:lnTo>
                  <a:lnTo>
                    <a:pt x="165798" y="74930"/>
                  </a:lnTo>
                  <a:lnTo>
                    <a:pt x="165341" y="76200"/>
                  </a:lnTo>
                  <a:lnTo>
                    <a:pt x="163982" y="76200"/>
                  </a:lnTo>
                  <a:lnTo>
                    <a:pt x="162623" y="78740"/>
                  </a:lnTo>
                  <a:lnTo>
                    <a:pt x="164884" y="81280"/>
                  </a:lnTo>
                  <a:lnTo>
                    <a:pt x="160820" y="83820"/>
                  </a:lnTo>
                  <a:lnTo>
                    <a:pt x="159918" y="78740"/>
                  </a:lnTo>
                  <a:lnTo>
                    <a:pt x="157657" y="81280"/>
                  </a:lnTo>
                  <a:lnTo>
                    <a:pt x="161721" y="85090"/>
                  </a:lnTo>
                  <a:lnTo>
                    <a:pt x="157657" y="85090"/>
                  </a:lnTo>
                  <a:lnTo>
                    <a:pt x="154051" y="83820"/>
                  </a:lnTo>
                  <a:lnTo>
                    <a:pt x="156756" y="81280"/>
                  </a:lnTo>
                  <a:lnTo>
                    <a:pt x="157657" y="80010"/>
                  </a:lnTo>
                  <a:lnTo>
                    <a:pt x="156298" y="81280"/>
                  </a:lnTo>
                  <a:lnTo>
                    <a:pt x="155409" y="80010"/>
                  </a:lnTo>
                  <a:lnTo>
                    <a:pt x="153136" y="76200"/>
                  </a:lnTo>
                  <a:lnTo>
                    <a:pt x="153555" y="74930"/>
                  </a:lnTo>
                  <a:lnTo>
                    <a:pt x="154838" y="71120"/>
                  </a:lnTo>
                  <a:lnTo>
                    <a:pt x="157048" y="66040"/>
                  </a:lnTo>
                  <a:lnTo>
                    <a:pt x="156857" y="64770"/>
                  </a:lnTo>
                  <a:lnTo>
                    <a:pt x="156489" y="62230"/>
                  </a:lnTo>
                  <a:lnTo>
                    <a:pt x="156298" y="60960"/>
                  </a:lnTo>
                  <a:lnTo>
                    <a:pt x="155409" y="62230"/>
                  </a:lnTo>
                  <a:lnTo>
                    <a:pt x="154952" y="57150"/>
                  </a:lnTo>
                  <a:lnTo>
                    <a:pt x="150888" y="64770"/>
                  </a:lnTo>
                  <a:lnTo>
                    <a:pt x="149085" y="62230"/>
                  </a:lnTo>
                  <a:lnTo>
                    <a:pt x="150444" y="57150"/>
                  </a:lnTo>
                  <a:lnTo>
                    <a:pt x="152234" y="54610"/>
                  </a:lnTo>
                  <a:lnTo>
                    <a:pt x="150888" y="50800"/>
                  </a:lnTo>
                  <a:lnTo>
                    <a:pt x="143662" y="57150"/>
                  </a:lnTo>
                  <a:lnTo>
                    <a:pt x="142760" y="55880"/>
                  </a:lnTo>
                  <a:lnTo>
                    <a:pt x="142303" y="55880"/>
                  </a:lnTo>
                  <a:lnTo>
                    <a:pt x="142303" y="54610"/>
                  </a:lnTo>
                  <a:lnTo>
                    <a:pt x="142760" y="53340"/>
                  </a:lnTo>
                  <a:lnTo>
                    <a:pt x="144564" y="53340"/>
                  </a:lnTo>
                  <a:lnTo>
                    <a:pt x="142760" y="52070"/>
                  </a:lnTo>
                  <a:lnTo>
                    <a:pt x="141401" y="54610"/>
                  </a:lnTo>
                  <a:lnTo>
                    <a:pt x="140042" y="55880"/>
                  </a:lnTo>
                  <a:lnTo>
                    <a:pt x="141401" y="55880"/>
                  </a:lnTo>
                  <a:lnTo>
                    <a:pt x="143662" y="60960"/>
                  </a:lnTo>
                  <a:lnTo>
                    <a:pt x="141401" y="60960"/>
                  </a:lnTo>
                  <a:lnTo>
                    <a:pt x="139128" y="66040"/>
                  </a:lnTo>
                  <a:lnTo>
                    <a:pt x="134620" y="57150"/>
                  </a:lnTo>
                  <a:lnTo>
                    <a:pt x="131457" y="59690"/>
                  </a:lnTo>
                  <a:lnTo>
                    <a:pt x="125996" y="60960"/>
                  </a:lnTo>
                  <a:lnTo>
                    <a:pt x="124968" y="66040"/>
                  </a:lnTo>
                  <a:lnTo>
                    <a:pt x="125044" y="71120"/>
                  </a:lnTo>
                  <a:lnTo>
                    <a:pt x="122872" y="74930"/>
                  </a:lnTo>
                  <a:lnTo>
                    <a:pt x="117449" y="73660"/>
                  </a:lnTo>
                  <a:lnTo>
                    <a:pt x="118859" y="71120"/>
                  </a:lnTo>
                  <a:lnTo>
                    <a:pt x="122047" y="67310"/>
                  </a:lnTo>
                  <a:lnTo>
                    <a:pt x="121970" y="63500"/>
                  </a:lnTo>
                  <a:lnTo>
                    <a:pt x="89446" y="77470"/>
                  </a:lnTo>
                  <a:lnTo>
                    <a:pt x="86728" y="81280"/>
                  </a:lnTo>
                  <a:lnTo>
                    <a:pt x="80416" y="81280"/>
                  </a:lnTo>
                  <a:lnTo>
                    <a:pt x="80416" y="87630"/>
                  </a:lnTo>
                  <a:lnTo>
                    <a:pt x="83578" y="91440"/>
                  </a:lnTo>
                  <a:lnTo>
                    <a:pt x="87185" y="83820"/>
                  </a:lnTo>
                  <a:lnTo>
                    <a:pt x="89446" y="88900"/>
                  </a:lnTo>
                  <a:lnTo>
                    <a:pt x="88087" y="90170"/>
                  </a:lnTo>
                  <a:lnTo>
                    <a:pt x="88087" y="92710"/>
                  </a:lnTo>
                  <a:lnTo>
                    <a:pt x="96558" y="99060"/>
                  </a:lnTo>
                  <a:lnTo>
                    <a:pt x="99275" y="106680"/>
                  </a:lnTo>
                  <a:lnTo>
                    <a:pt x="100799" y="116840"/>
                  </a:lnTo>
                  <a:lnTo>
                    <a:pt x="105714" y="124460"/>
                  </a:lnTo>
                  <a:lnTo>
                    <a:pt x="107975" y="128270"/>
                  </a:lnTo>
                  <a:lnTo>
                    <a:pt x="109334" y="124460"/>
                  </a:lnTo>
                  <a:lnTo>
                    <a:pt x="111125" y="121920"/>
                  </a:lnTo>
                  <a:lnTo>
                    <a:pt x="118364" y="125730"/>
                  </a:lnTo>
                  <a:lnTo>
                    <a:pt x="118364" y="128270"/>
                  </a:lnTo>
                  <a:lnTo>
                    <a:pt x="117906" y="130810"/>
                  </a:lnTo>
                  <a:lnTo>
                    <a:pt x="117449" y="132080"/>
                  </a:lnTo>
                  <a:lnTo>
                    <a:pt x="116090" y="132080"/>
                  </a:lnTo>
                  <a:lnTo>
                    <a:pt x="113830" y="133350"/>
                  </a:lnTo>
                  <a:lnTo>
                    <a:pt x="112941" y="132080"/>
                  </a:lnTo>
                  <a:lnTo>
                    <a:pt x="112941" y="135890"/>
                  </a:lnTo>
                  <a:lnTo>
                    <a:pt x="117449" y="139700"/>
                  </a:lnTo>
                  <a:lnTo>
                    <a:pt x="119722" y="143510"/>
                  </a:lnTo>
                  <a:lnTo>
                    <a:pt x="119722" y="138430"/>
                  </a:lnTo>
                  <a:lnTo>
                    <a:pt x="121970" y="138430"/>
                  </a:lnTo>
                  <a:lnTo>
                    <a:pt x="121513" y="135890"/>
                  </a:lnTo>
                  <a:lnTo>
                    <a:pt x="117906" y="133350"/>
                  </a:lnTo>
                  <a:lnTo>
                    <a:pt x="120624" y="132080"/>
                  </a:lnTo>
                  <a:lnTo>
                    <a:pt x="128295" y="135890"/>
                  </a:lnTo>
                  <a:lnTo>
                    <a:pt x="120624" y="140970"/>
                  </a:lnTo>
                  <a:lnTo>
                    <a:pt x="122872" y="146050"/>
                  </a:lnTo>
                  <a:lnTo>
                    <a:pt x="124231" y="149860"/>
                  </a:lnTo>
                  <a:lnTo>
                    <a:pt x="129197" y="153670"/>
                  </a:lnTo>
                  <a:lnTo>
                    <a:pt x="133718" y="156210"/>
                  </a:lnTo>
                  <a:lnTo>
                    <a:pt x="133273" y="160020"/>
                  </a:lnTo>
                  <a:lnTo>
                    <a:pt x="136423" y="162560"/>
                  </a:lnTo>
                  <a:lnTo>
                    <a:pt x="139128" y="165100"/>
                  </a:lnTo>
                  <a:lnTo>
                    <a:pt x="145008" y="162560"/>
                  </a:lnTo>
                  <a:lnTo>
                    <a:pt x="140042" y="170180"/>
                  </a:lnTo>
                  <a:lnTo>
                    <a:pt x="144564" y="171450"/>
                  </a:lnTo>
                  <a:lnTo>
                    <a:pt x="145910" y="172720"/>
                  </a:lnTo>
                  <a:lnTo>
                    <a:pt x="145910" y="184150"/>
                  </a:lnTo>
                  <a:lnTo>
                    <a:pt x="149974" y="179070"/>
                  </a:lnTo>
                  <a:lnTo>
                    <a:pt x="150253" y="182880"/>
                  </a:lnTo>
                  <a:lnTo>
                    <a:pt x="150342" y="185801"/>
                  </a:lnTo>
                  <a:lnTo>
                    <a:pt x="147726" y="196850"/>
                  </a:lnTo>
                  <a:lnTo>
                    <a:pt x="156298" y="196850"/>
                  </a:lnTo>
                  <a:lnTo>
                    <a:pt x="154495" y="200660"/>
                  </a:lnTo>
                  <a:lnTo>
                    <a:pt x="156298" y="200660"/>
                  </a:lnTo>
                  <a:lnTo>
                    <a:pt x="159461" y="204470"/>
                  </a:lnTo>
                  <a:lnTo>
                    <a:pt x="159918" y="207010"/>
                  </a:lnTo>
                  <a:lnTo>
                    <a:pt x="157657" y="205740"/>
                  </a:lnTo>
                  <a:lnTo>
                    <a:pt x="152692" y="210820"/>
                  </a:lnTo>
                  <a:lnTo>
                    <a:pt x="150888" y="207010"/>
                  </a:lnTo>
                  <a:lnTo>
                    <a:pt x="151777" y="204470"/>
                  </a:lnTo>
                  <a:lnTo>
                    <a:pt x="154051" y="205740"/>
                  </a:lnTo>
                  <a:lnTo>
                    <a:pt x="155409" y="205740"/>
                  </a:lnTo>
                  <a:lnTo>
                    <a:pt x="150888" y="201930"/>
                  </a:lnTo>
                  <a:lnTo>
                    <a:pt x="150888" y="204470"/>
                  </a:lnTo>
                  <a:lnTo>
                    <a:pt x="144183" y="200660"/>
                  </a:lnTo>
                  <a:lnTo>
                    <a:pt x="139255" y="204470"/>
                  </a:lnTo>
                  <a:lnTo>
                    <a:pt x="134493" y="208280"/>
                  </a:lnTo>
                  <a:lnTo>
                    <a:pt x="128295" y="207010"/>
                  </a:lnTo>
                  <a:lnTo>
                    <a:pt x="129197" y="201930"/>
                  </a:lnTo>
                  <a:lnTo>
                    <a:pt x="126911" y="203200"/>
                  </a:lnTo>
                  <a:lnTo>
                    <a:pt x="123494" y="205740"/>
                  </a:lnTo>
                  <a:lnTo>
                    <a:pt x="119989" y="207010"/>
                  </a:lnTo>
                  <a:lnTo>
                    <a:pt x="119138" y="205740"/>
                  </a:lnTo>
                  <a:lnTo>
                    <a:pt x="117449" y="203200"/>
                  </a:lnTo>
                  <a:lnTo>
                    <a:pt x="110680" y="205740"/>
                  </a:lnTo>
                  <a:lnTo>
                    <a:pt x="110680" y="204470"/>
                  </a:lnTo>
                  <a:lnTo>
                    <a:pt x="105702" y="204470"/>
                  </a:lnTo>
                  <a:lnTo>
                    <a:pt x="100291" y="200660"/>
                  </a:lnTo>
                  <a:lnTo>
                    <a:pt x="97574" y="207010"/>
                  </a:lnTo>
                  <a:lnTo>
                    <a:pt x="92608" y="203200"/>
                  </a:lnTo>
                  <a:lnTo>
                    <a:pt x="90792" y="207010"/>
                  </a:lnTo>
                  <a:lnTo>
                    <a:pt x="89344" y="205740"/>
                  </a:lnTo>
                  <a:lnTo>
                    <a:pt x="85013" y="201930"/>
                  </a:lnTo>
                  <a:lnTo>
                    <a:pt x="83578" y="200660"/>
                  </a:lnTo>
                  <a:lnTo>
                    <a:pt x="82956" y="202412"/>
                  </a:lnTo>
                  <a:lnTo>
                    <a:pt x="75438" y="205740"/>
                  </a:lnTo>
                  <a:lnTo>
                    <a:pt x="79502" y="200660"/>
                  </a:lnTo>
                  <a:lnTo>
                    <a:pt x="70929" y="199390"/>
                  </a:lnTo>
                  <a:lnTo>
                    <a:pt x="68211" y="205740"/>
                  </a:lnTo>
                  <a:lnTo>
                    <a:pt x="58724" y="201930"/>
                  </a:lnTo>
                  <a:lnTo>
                    <a:pt x="46342" y="203200"/>
                  </a:lnTo>
                  <a:lnTo>
                    <a:pt x="22072" y="208280"/>
                  </a:lnTo>
                  <a:lnTo>
                    <a:pt x="9931" y="208280"/>
                  </a:lnTo>
                  <a:lnTo>
                    <a:pt x="7226" y="210820"/>
                  </a:lnTo>
                  <a:lnTo>
                    <a:pt x="0" y="208280"/>
                  </a:lnTo>
                  <a:lnTo>
                    <a:pt x="457" y="213360"/>
                  </a:lnTo>
                  <a:lnTo>
                    <a:pt x="2006" y="218440"/>
                  </a:lnTo>
                  <a:lnTo>
                    <a:pt x="2082" y="224790"/>
                  </a:lnTo>
                  <a:lnTo>
                    <a:pt x="2933" y="229870"/>
                  </a:lnTo>
                  <a:lnTo>
                    <a:pt x="6781" y="234950"/>
                  </a:lnTo>
                  <a:lnTo>
                    <a:pt x="6324" y="234950"/>
                  </a:lnTo>
                  <a:lnTo>
                    <a:pt x="1358" y="238760"/>
                  </a:lnTo>
                  <a:lnTo>
                    <a:pt x="5867" y="240030"/>
                  </a:lnTo>
                  <a:lnTo>
                    <a:pt x="13106" y="241300"/>
                  </a:lnTo>
                  <a:lnTo>
                    <a:pt x="4965" y="245110"/>
                  </a:lnTo>
                  <a:lnTo>
                    <a:pt x="6781" y="248920"/>
                  </a:lnTo>
                  <a:lnTo>
                    <a:pt x="5867" y="251460"/>
                  </a:lnTo>
                  <a:lnTo>
                    <a:pt x="8128" y="250190"/>
                  </a:lnTo>
                  <a:lnTo>
                    <a:pt x="9029" y="251460"/>
                  </a:lnTo>
                  <a:lnTo>
                    <a:pt x="6781" y="257810"/>
                  </a:lnTo>
                  <a:lnTo>
                    <a:pt x="18072" y="257810"/>
                  </a:lnTo>
                  <a:lnTo>
                    <a:pt x="18973" y="262890"/>
                  </a:lnTo>
                  <a:lnTo>
                    <a:pt x="17614" y="264160"/>
                  </a:lnTo>
                  <a:lnTo>
                    <a:pt x="25298" y="259080"/>
                  </a:lnTo>
                  <a:lnTo>
                    <a:pt x="26733" y="264160"/>
                  </a:lnTo>
                  <a:lnTo>
                    <a:pt x="29692" y="264160"/>
                  </a:lnTo>
                  <a:lnTo>
                    <a:pt x="33070" y="262928"/>
                  </a:lnTo>
                  <a:lnTo>
                    <a:pt x="32067" y="260350"/>
                  </a:lnTo>
                  <a:lnTo>
                    <a:pt x="34328" y="259080"/>
                  </a:lnTo>
                  <a:lnTo>
                    <a:pt x="35229" y="256540"/>
                  </a:lnTo>
                  <a:lnTo>
                    <a:pt x="40652" y="255270"/>
                  </a:lnTo>
                  <a:lnTo>
                    <a:pt x="49682" y="261620"/>
                  </a:lnTo>
                  <a:lnTo>
                    <a:pt x="50812" y="255270"/>
                  </a:lnTo>
                  <a:lnTo>
                    <a:pt x="51498" y="251460"/>
                  </a:lnTo>
                  <a:lnTo>
                    <a:pt x="55575" y="256540"/>
                  </a:lnTo>
                  <a:lnTo>
                    <a:pt x="60540" y="256540"/>
                  </a:lnTo>
                  <a:lnTo>
                    <a:pt x="60083" y="251460"/>
                  </a:lnTo>
                  <a:lnTo>
                    <a:pt x="61658" y="250190"/>
                  </a:lnTo>
                  <a:lnTo>
                    <a:pt x="63246" y="248920"/>
                  </a:lnTo>
                  <a:lnTo>
                    <a:pt x="66535" y="252730"/>
                  </a:lnTo>
                  <a:lnTo>
                    <a:pt x="70916" y="252730"/>
                  </a:lnTo>
                  <a:lnTo>
                    <a:pt x="75311" y="251460"/>
                  </a:lnTo>
                  <a:lnTo>
                    <a:pt x="78105" y="253619"/>
                  </a:lnTo>
                  <a:lnTo>
                    <a:pt x="80416" y="251460"/>
                  </a:lnTo>
                  <a:lnTo>
                    <a:pt x="83121" y="248920"/>
                  </a:lnTo>
                  <a:lnTo>
                    <a:pt x="85826" y="254000"/>
                  </a:lnTo>
                  <a:lnTo>
                    <a:pt x="85826" y="248920"/>
                  </a:lnTo>
                  <a:lnTo>
                    <a:pt x="92608" y="248920"/>
                  </a:lnTo>
                  <a:lnTo>
                    <a:pt x="88544" y="254000"/>
                  </a:lnTo>
                  <a:lnTo>
                    <a:pt x="88087" y="256540"/>
                  </a:lnTo>
                  <a:lnTo>
                    <a:pt x="90792" y="256540"/>
                  </a:lnTo>
                  <a:lnTo>
                    <a:pt x="91249" y="255270"/>
                  </a:lnTo>
                  <a:lnTo>
                    <a:pt x="92608" y="255270"/>
                  </a:lnTo>
                  <a:lnTo>
                    <a:pt x="93052" y="257810"/>
                  </a:lnTo>
                  <a:lnTo>
                    <a:pt x="94869" y="256540"/>
                  </a:lnTo>
                  <a:lnTo>
                    <a:pt x="94411" y="255270"/>
                  </a:lnTo>
                  <a:lnTo>
                    <a:pt x="93967" y="254000"/>
                  </a:lnTo>
                  <a:lnTo>
                    <a:pt x="92608" y="254000"/>
                  </a:lnTo>
                  <a:lnTo>
                    <a:pt x="90360" y="252730"/>
                  </a:lnTo>
                  <a:lnTo>
                    <a:pt x="93510" y="248920"/>
                  </a:lnTo>
                  <a:lnTo>
                    <a:pt x="98044" y="248920"/>
                  </a:lnTo>
                  <a:lnTo>
                    <a:pt x="98044" y="259080"/>
                  </a:lnTo>
                  <a:lnTo>
                    <a:pt x="100736" y="259080"/>
                  </a:lnTo>
                  <a:lnTo>
                    <a:pt x="100736" y="256540"/>
                  </a:lnTo>
                  <a:lnTo>
                    <a:pt x="102095" y="255270"/>
                  </a:lnTo>
                  <a:lnTo>
                    <a:pt x="103898" y="259080"/>
                  </a:lnTo>
                  <a:lnTo>
                    <a:pt x="105257" y="255270"/>
                  </a:lnTo>
                  <a:lnTo>
                    <a:pt x="106159" y="252730"/>
                  </a:lnTo>
                  <a:lnTo>
                    <a:pt x="106616" y="256540"/>
                  </a:lnTo>
                  <a:lnTo>
                    <a:pt x="105702" y="259080"/>
                  </a:lnTo>
                  <a:lnTo>
                    <a:pt x="106616" y="257810"/>
                  </a:lnTo>
                  <a:lnTo>
                    <a:pt x="107061" y="255270"/>
                  </a:lnTo>
                  <a:lnTo>
                    <a:pt x="108864" y="256540"/>
                  </a:lnTo>
                  <a:lnTo>
                    <a:pt x="108864" y="255270"/>
                  </a:lnTo>
                  <a:lnTo>
                    <a:pt x="108864" y="252730"/>
                  </a:lnTo>
                  <a:lnTo>
                    <a:pt x="103898" y="250190"/>
                  </a:lnTo>
                  <a:lnTo>
                    <a:pt x="106375" y="248920"/>
                  </a:lnTo>
                  <a:lnTo>
                    <a:pt x="108864" y="247650"/>
                  </a:lnTo>
                  <a:lnTo>
                    <a:pt x="111125" y="250190"/>
                  </a:lnTo>
                  <a:lnTo>
                    <a:pt x="112039" y="247650"/>
                  </a:lnTo>
                  <a:lnTo>
                    <a:pt x="112941" y="245110"/>
                  </a:lnTo>
                  <a:lnTo>
                    <a:pt x="117449" y="256540"/>
                  </a:lnTo>
                  <a:lnTo>
                    <a:pt x="127381" y="248920"/>
                  </a:lnTo>
                  <a:lnTo>
                    <a:pt x="129197" y="252730"/>
                  </a:lnTo>
                  <a:lnTo>
                    <a:pt x="135064" y="251460"/>
                  </a:lnTo>
                  <a:lnTo>
                    <a:pt x="133718" y="256540"/>
                  </a:lnTo>
                  <a:lnTo>
                    <a:pt x="137337" y="251460"/>
                  </a:lnTo>
                  <a:lnTo>
                    <a:pt x="138239" y="250190"/>
                  </a:lnTo>
                  <a:lnTo>
                    <a:pt x="140042" y="252730"/>
                  </a:lnTo>
                  <a:lnTo>
                    <a:pt x="140042" y="254000"/>
                  </a:lnTo>
                  <a:lnTo>
                    <a:pt x="140487" y="255270"/>
                  </a:lnTo>
                  <a:lnTo>
                    <a:pt x="139128" y="256540"/>
                  </a:lnTo>
                  <a:lnTo>
                    <a:pt x="143662" y="256540"/>
                  </a:lnTo>
                  <a:lnTo>
                    <a:pt x="145453" y="254000"/>
                  </a:lnTo>
                  <a:lnTo>
                    <a:pt x="139585" y="250190"/>
                  </a:lnTo>
                  <a:lnTo>
                    <a:pt x="144564" y="248920"/>
                  </a:lnTo>
                  <a:lnTo>
                    <a:pt x="145453" y="251460"/>
                  </a:lnTo>
                  <a:lnTo>
                    <a:pt x="147269" y="250190"/>
                  </a:lnTo>
                  <a:lnTo>
                    <a:pt x="148501" y="251053"/>
                  </a:lnTo>
                  <a:lnTo>
                    <a:pt x="148996" y="250190"/>
                  </a:lnTo>
                  <a:lnTo>
                    <a:pt x="149720" y="248920"/>
                  </a:lnTo>
                  <a:lnTo>
                    <a:pt x="150444" y="247650"/>
                  </a:lnTo>
                  <a:lnTo>
                    <a:pt x="155409" y="256540"/>
                  </a:lnTo>
                  <a:lnTo>
                    <a:pt x="159918" y="259080"/>
                  </a:lnTo>
                  <a:lnTo>
                    <a:pt x="158559" y="256540"/>
                  </a:lnTo>
                  <a:lnTo>
                    <a:pt x="158559" y="254000"/>
                  </a:lnTo>
                  <a:lnTo>
                    <a:pt x="160820" y="252730"/>
                  </a:lnTo>
                  <a:lnTo>
                    <a:pt x="161721" y="254000"/>
                  </a:lnTo>
                  <a:lnTo>
                    <a:pt x="161721" y="252730"/>
                  </a:lnTo>
                  <a:lnTo>
                    <a:pt x="161721" y="251460"/>
                  </a:lnTo>
                  <a:lnTo>
                    <a:pt x="165341" y="251460"/>
                  </a:lnTo>
                  <a:lnTo>
                    <a:pt x="165341" y="256540"/>
                  </a:lnTo>
                  <a:lnTo>
                    <a:pt x="163982" y="259080"/>
                  </a:lnTo>
                  <a:lnTo>
                    <a:pt x="172567" y="260350"/>
                  </a:lnTo>
                  <a:lnTo>
                    <a:pt x="177533" y="256540"/>
                  </a:lnTo>
                  <a:lnTo>
                    <a:pt x="181597" y="251460"/>
                  </a:lnTo>
                  <a:lnTo>
                    <a:pt x="183413" y="254000"/>
                  </a:lnTo>
                  <a:lnTo>
                    <a:pt x="182499" y="255270"/>
                  </a:lnTo>
                  <a:lnTo>
                    <a:pt x="185674" y="256540"/>
                  </a:lnTo>
                  <a:lnTo>
                    <a:pt x="186131" y="259080"/>
                  </a:lnTo>
                  <a:lnTo>
                    <a:pt x="183413" y="259080"/>
                  </a:lnTo>
                  <a:lnTo>
                    <a:pt x="186131" y="261620"/>
                  </a:lnTo>
                  <a:lnTo>
                    <a:pt x="189738" y="259080"/>
                  </a:lnTo>
                  <a:lnTo>
                    <a:pt x="192443" y="260350"/>
                  </a:lnTo>
                  <a:lnTo>
                    <a:pt x="192443" y="261620"/>
                  </a:lnTo>
                  <a:lnTo>
                    <a:pt x="193802" y="261620"/>
                  </a:lnTo>
                  <a:lnTo>
                    <a:pt x="194246" y="262890"/>
                  </a:lnTo>
                  <a:lnTo>
                    <a:pt x="193802" y="262890"/>
                  </a:lnTo>
                  <a:lnTo>
                    <a:pt x="192887" y="264160"/>
                  </a:lnTo>
                  <a:lnTo>
                    <a:pt x="196062" y="264160"/>
                  </a:lnTo>
                  <a:lnTo>
                    <a:pt x="196494" y="266700"/>
                  </a:lnTo>
                  <a:lnTo>
                    <a:pt x="196494" y="262890"/>
                  </a:lnTo>
                  <a:lnTo>
                    <a:pt x="200647" y="264160"/>
                  </a:lnTo>
                  <a:lnTo>
                    <a:pt x="205600" y="265430"/>
                  </a:lnTo>
                  <a:lnTo>
                    <a:pt x="209283" y="266700"/>
                  </a:lnTo>
                  <a:lnTo>
                    <a:pt x="209613" y="273050"/>
                  </a:lnTo>
                  <a:lnTo>
                    <a:pt x="218198" y="275590"/>
                  </a:lnTo>
                  <a:lnTo>
                    <a:pt x="211874" y="285750"/>
                  </a:lnTo>
                  <a:lnTo>
                    <a:pt x="212775" y="288290"/>
                  </a:lnTo>
                  <a:lnTo>
                    <a:pt x="205092" y="288290"/>
                  </a:lnTo>
                  <a:lnTo>
                    <a:pt x="210515" y="293370"/>
                  </a:lnTo>
                  <a:lnTo>
                    <a:pt x="207352" y="297180"/>
                  </a:lnTo>
                  <a:lnTo>
                    <a:pt x="203733" y="295910"/>
                  </a:lnTo>
                  <a:lnTo>
                    <a:pt x="208699" y="303530"/>
                  </a:lnTo>
                  <a:lnTo>
                    <a:pt x="205320" y="302260"/>
                  </a:lnTo>
                  <a:lnTo>
                    <a:pt x="202260" y="301117"/>
                  </a:lnTo>
                  <a:lnTo>
                    <a:pt x="201028" y="302260"/>
                  </a:lnTo>
                  <a:lnTo>
                    <a:pt x="194246" y="297180"/>
                  </a:lnTo>
                  <a:lnTo>
                    <a:pt x="191528" y="307340"/>
                  </a:lnTo>
                  <a:lnTo>
                    <a:pt x="187032" y="309880"/>
                  </a:lnTo>
                  <a:lnTo>
                    <a:pt x="185674" y="309880"/>
                  </a:lnTo>
                  <a:lnTo>
                    <a:pt x="185674" y="311150"/>
                  </a:lnTo>
                  <a:lnTo>
                    <a:pt x="187032" y="313690"/>
                  </a:lnTo>
                  <a:lnTo>
                    <a:pt x="183413" y="314960"/>
                  </a:lnTo>
                  <a:lnTo>
                    <a:pt x="181597" y="312420"/>
                  </a:lnTo>
                  <a:lnTo>
                    <a:pt x="181597" y="316230"/>
                  </a:lnTo>
                  <a:lnTo>
                    <a:pt x="175272" y="322580"/>
                  </a:lnTo>
                  <a:lnTo>
                    <a:pt x="173482" y="318770"/>
                  </a:lnTo>
                  <a:lnTo>
                    <a:pt x="167157" y="325120"/>
                  </a:lnTo>
                  <a:lnTo>
                    <a:pt x="163982" y="330200"/>
                  </a:lnTo>
                  <a:lnTo>
                    <a:pt x="159918" y="335280"/>
                  </a:lnTo>
                  <a:lnTo>
                    <a:pt x="163982" y="336550"/>
                  </a:lnTo>
                  <a:lnTo>
                    <a:pt x="158800" y="336550"/>
                  </a:lnTo>
                  <a:lnTo>
                    <a:pt x="156362" y="339090"/>
                  </a:lnTo>
                  <a:lnTo>
                    <a:pt x="154012" y="342900"/>
                  </a:lnTo>
                  <a:lnTo>
                    <a:pt x="149085" y="345440"/>
                  </a:lnTo>
                  <a:lnTo>
                    <a:pt x="152234" y="347980"/>
                  </a:lnTo>
                  <a:lnTo>
                    <a:pt x="150888" y="347980"/>
                  </a:lnTo>
                  <a:lnTo>
                    <a:pt x="149529" y="350520"/>
                  </a:lnTo>
                  <a:lnTo>
                    <a:pt x="147726" y="349250"/>
                  </a:lnTo>
                  <a:lnTo>
                    <a:pt x="147726" y="353060"/>
                  </a:lnTo>
                  <a:lnTo>
                    <a:pt x="137325" y="353060"/>
                  </a:lnTo>
                  <a:lnTo>
                    <a:pt x="138239" y="359410"/>
                  </a:lnTo>
                  <a:lnTo>
                    <a:pt x="139128" y="359410"/>
                  </a:lnTo>
                  <a:lnTo>
                    <a:pt x="140944" y="358140"/>
                  </a:lnTo>
                  <a:lnTo>
                    <a:pt x="141401" y="360680"/>
                  </a:lnTo>
                  <a:lnTo>
                    <a:pt x="135978" y="359410"/>
                  </a:lnTo>
                  <a:lnTo>
                    <a:pt x="137782" y="365760"/>
                  </a:lnTo>
                  <a:lnTo>
                    <a:pt x="135978" y="368300"/>
                  </a:lnTo>
                  <a:lnTo>
                    <a:pt x="134620" y="367030"/>
                  </a:lnTo>
                  <a:lnTo>
                    <a:pt x="134162" y="364490"/>
                  </a:lnTo>
                  <a:lnTo>
                    <a:pt x="133718" y="363220"/>
                  </a:lnTo>
                  <a:lnTo>
                    <a:pt x="132803" y="368300"/>
                  </a:lnTo>
                  <a:lnTo>
                    <a:pt x="130556" y="365760"/>
                  </a:lnTo>
                  <a:lnTo>
                    <a:pt x="126428" y="370840"/>
                  </a:lnTo>
                  <a:lnTo>
                    <a:pt x="121920" y="374650"/>
                  </a:lnTo>
                  <a:lnTo>
                    <a:pt x="118668" y="379730"/>
                  </a:lnTo>
                  <a:lnTo>
                    <a:pt x="118364" y="384810"/>
                  </a:lnTo>
                  <a:lnTo>
                    <a:pt x="113893" y="383540"/>
                  </a:lnTo>
                  <a:lnTo>
                    <a:pt x="111747" y="387350"/>
                  </a:lnTo>
                  <a:lnTo>
                    <a:pt x="110540" y="392430"/>
                  </a:lnTo>
                  <a:lnTo>
                    <a:pt x="109575" y="393890"/>
                  </a:lnTo>
                  <a:lnTo>
                    <a:pt x="208635" y="393890"/>
                  </a:lnTo>
                  <a:lnTo>
                    <a:pt x="208699" y="392430"/>
                  </a:lnTo>
                  <a:lnTo>
                    <a:pt x="209156" y="391160"/>
                  </a:lnTo>
                  <a:lnTo>
                    <a:pt x="211874" y="391160"/>
                  </a:lnTo>
                  <a:lnTo>
                    <a:pt x="210515" y="389890"/>
                  </a:lnTo>
                  <a:lnTo>
                    <a:pt x="208699" y="389890"/>
                  </a:lnTo>
                  <a:lnTo>
                    <a:pt x="209613" y="387350"/>
                  </a:lnTo>
                  <a:lnTo>
                    <a:pt x="210058" y="386080"/>
                  </a:lnTo>
                  <a:lnTo>
                    <a:pt x="212775" y="386080"/>
                  </a:lnTo>
                  <a:lnTo>
                    <a:pt x="212090" y="384810"/>
                  </a:lnTo>
                  <a:lnTo>
                    <a:pt x="211416" y="383540"/>
                  </a:lnTo>
                  <a:lnTo>
                    <a:pt x="215480" y="374650"/>
                  </a:lnTo>
                  <a:lnTo>
                    <a:pt x="214134" y="373380"/>
                  </a:lnTo>
                  <a:lnTo>
                    <a:pt x="212775" y="369570"/>
                  </a:lnTo>
                  <a:lnTo>
                    <a:pt x="214807" y="368300"/>
                  </a:lnTo>
                  <a:lnTo>
                    <a:pt x="216839" y="367030"/>
                  </a:lnTo>
                  <a:lnTo>
                    <a:pt x="218198" y="367030"/>
                  </a:lnTo>
                  <a:lnTo>
                    <a:pt x="222250" y="364490"/>
                  </a:lnTo>
                  <a:lnTo>
                    <a:pt x="220002" y="360680"/>
                  </a:lnTo>
                  <a:lnTo>
                    <a:pt x="219773" y="358140"/>
                  </a:lnTo>
                  <a:lnTo>
                    <a:pt x="219557" y="355600"/>
                  </a:lnTo>
                  <a:lnTo>
                    <a:pt x="221767" y="353060"/>
                  </a:lnTo>
                  <a:lnTo>
                    <a:pt x="221005" y="350520"/>
                  </a:lnTo>
                  <a:lnTo>
                    <a:pt x="220624" y="349250"/>
                  </a:lnTo>
                  <a:lnTo>
                    <a:pt x="219735" y="346710"/>
                  </a:lnTo>
                  <a:lnTo>
                    <a:pt x="222707" y="344170"/>
                  </a:lnTo>
                  <a:lnTo>
                    <a:pt x="224967" y="349250"/>
                  </a:lnTo>
                  <a:lnTo>
                    <a:pt x="226060" y="344170"/>
                  </a:lnTo>
                  <a:lnTo>
                    <a:pt x="226326" y="342900"/>
                  </a:lnTo>
                  <a:lnTo>
                    <a:pt x="226555" y="343535"/>
                  </a:lnTo>
                  <a:lnTo>
                    <a:pt x="226631" y="343738"/>
                  </a:lnTo>
                  <a:lnTo>
                    <a:pt x="228130" y="347980"/>
                  </a:lnTo>
                  <a:lnTo>
                    <a:pt x="235813" y="349250"/>
                  </a:lnTo>
                  <a:lnTo>
                    <a:pt x="237172" y="349250"/>
                  </a:lnTo>
                  <a:lnTo>
                    <a:pt x="238963" y="347980"/>
                  </a:lnTo>
                  <a:lnTo>
                    <a:pt x="238963" y="345440"/>
                  </a:lnTo>
                  <a:lnTo>
                    <a:pt x="233565" y="347980"/>
                  </a:lnTo>
                  <a:lnTo>
                    <a:pt x="233565" y="344170"/>
                  </a:lnTo>
                  <a:lnTo>
                    <a:pt x="232206" y="347980"/>
                  </a:lnTo>
                  <a:lnTo>
                    <a:pt x="227444" y="341896"/>
                  </a:lnTo>
                  <a:lnTo>
                    <a:pt x="227558" y="341630"/>
                  </a:lnTo>
                  <a:lnTo>
                    <a:pt x="228130" y="340360"/>
                  </a:lnTo>
                  <a:lnTo>
                    <a:pt x="232029" y="340360"/>
                  </a:lnTo>
                  <a:lnTo>
                    <a:pt x="235343" y="341630"/>
                  </a:lnTo>
                  <a:lnTo>
                    <a:pt x="236715" y="341630"/>
                  </a:lnTo>
                  <a:lnTo>
                    <a:pt x="236715" y="340360"/>
                  </a:lnTo>
                  <a:lnTo>
                    <a:pt x="236715" y="329717"/>
                  </a:lnTo>
                  <a:lnTo>
                    <a:pt x="241681" y="334010"/>
                  </a:lnTo>
                  <a:lnTo>
                    <a:pt x="238963" y="341630"/>
                  </a:lnTo>
                  <a:lnTo>
                    <a:pt x="241236" y="345440"/>
                  </a:lnTo>
                  <a:lnTo>
                    <a:pt x="242138" y="344170"/>
                  </a:lnTo>
                  <a:lnTo>
                    <a:pt x="244386" y="345440"/>
                  </a:lnTo>
                  <a:lnTo>
                    <a:pt x="239890" y="349250"/>
                  </a:lnTo>
                  <a:lnTo>
                    <a:pt x="244856" y="351790"/>
                  </a:lnTo>
                  <a:lnTo>
                    <a:pt x="238963" y="354330"/>
                  </a:lnTo>
                  <a:lnTo>
                    <a:pt x="243954" y="359410"/>
                  </a:lnTo>
                  <a:lnTo>
                    <a:pt x="241566" y="368300"/>
                  </a:lnTo>
                  <a:lnTo>
                    <a:pt x="241236" y="368300"/>
                  </a:lnTo>
                  <a:lnTo>
                    <a:pt x="240411" y="370586"/>
                  </a:lnTo>
                  <a:lnTo>
                    <a:pt x="240779" y="370840"/>
                  </a:lnTo>
                  <a:lnTo>
                    <a:pt x="239890" y="373380"/>
                  </a:lnTo>
                  <a:lnTo>
                    <a:pt x="239890" y="374650"/>
                  </a:lnTo>
                  <a:lnTo>
                    <a:pt x="245287" y="373380"/>
                  </a:lnTo>
                  <a:lnTo>
                    <a:pt x="241236" y="370840"/>
                  </a:lnTo>
                  <a:lnTo>
                    <a:pt x="242595" y="370840"/>
                  </a:lnTo>
                  <a:lnTo>
                    <a:pt x="242239" y="369874"/>
                  </a:lnTo>
                  <a:lnTo>
                    <a:pt x="249821" y="372110"/>
                  </a:lnTo>
                  <a:lnTo>
                    <a:pt x="247561" y="374650"/>
                  </a:lnTo>
                  <a:lnTo>
                    <a:pt x="252971" y="381000"/>
                  </a:lnTo>
                  <a:lnTo>
                    <a:pt x="253885" y="383540"/>
                  </a:lnTo>
                  <a:lnTo>
                    <a:pt x="252971" y="383540"/>
                  </a:lnTo>
                  <a:lnTo>
                    <a:pt x="253885" y="384810"/>
                  </a:lnTo>
                  <a:lnTo>
                    <a:pt x="259295" y="389890"/>
                  </a:lnTo>
                  <a:lnTo>
                    <a:pt x="257860" y="394970"/>
                  </a:lnTo>
                  <a:lnTo>
                    <a:pt x="259588" y="401320"/>
                  </a:lnTo>
                  <a:lnTo>
                    <a:pt x="260388" y="406400"/>
                  </a:lnTo>
                  <a:lnTo>
                    <a:pt x="256247" y="411353"/>
                  </a:lnTo>
                  <a:lnTo>
                    <a:pt x="258851" y="414020"/>
                  </a:lnTo>
                  <a:lnTo>
                    <a:pt x="253885" y="417830"/>
                  </a:lnTo>
                  <a:lnTo>
                    <a:pt x="252984" y="416560"/>
                  </a:lnTo>
                  <a:lnTo>
                    <a:pt x="251180" y="414020"/>
                  </a:lnTo>
                  <a:lnTo>
                    <a:pt x="251777" y="412750"/>
                  </a:lnTo>
                  <a:lnTo>
                    <a:pt x="252374" y="411480"/>
                  </a:lnTo>
                  <a:lnTo>
                    <a:pt x="252971" y="410210"/>
                  </a:lnTo>
                  <a:lnTo>
                    <a:pt x="249821" y="407670"/>
                  </a:lnTo>
                  <a:lnTo>
                    <a:pt x="249364" y="411480"/>
                  </a:lnTo>
                  <a:lnTo>
                    <a:pt x="243039" y="408940"/>
                  </a:lnTo>
                  <a:lnTo>
                    <a:pt x="242138" y="414020"/>
                  </a:lnTo>
                  <a:lnTo>
                    <a:pt x="246646" y="412750"/>
                  </a:lnTo>
                  <a:lnTo>
                    <a:pt x="250278" y="416560"/>
                  </a:lnTo>
                  <a:lnTo>
                    <a:pt x="243954" y="415290"/>
                  </a:lnTo>
                  <a:lnTo>
                    <a:pt x="245287" y="419100"/>
                  </a:lnTo>
                  <a:lnTo>
                    <a:pt x="244386" y="419100"/>
                  </a:lnTo>
                  <a:lnTo>
                    <a:pt x="246646" y="421640"/>
                  </a:lnTo>
                  <a:lnTo>
                    <a:pt x="244386" y="422910"/>
                  </a:lnTo>
                  <a:lnTo>
                    <a:pt x="243039" y="421640"/>
                  </a:lnTo>
                  <a:lnTo>
                    <a:pt x="241236" y="426720"/>
                  </a:lnTo>
                  <a:lnTo>
                    <a:pt x="244386" y="426720"/>
                  </a:lnTo>
                  <a:lnTo>
                    <a:pt x="246646" y="425450"/>
                  </a:lnTo>
                  <a:lnTo>
                    <a:pt x="248462" y="426720"/>
                  </a:lnTo>
                  <a:lnTo>
                    <a:pt x="247561" y="429260"/>
                  </a:lnTo>
                  <a:lnTo>
                    <a:pt x="248920" y="434340"/>
                  </a:lnTo>
                  <a:lnTo>
                    <a:pt x="248920" y="431800"/>
                  </a:lnTo>
                  <a:lnTo>
                    <a:pt x="252971" y="434340"/>
                  </a:lnTo>
                  <a:lnTo>
                    <a:pt x="246646" y="438150"/>
                  </a:lnTo>
                  <a:lnTo>
                    <a:pt x="245275" y="447903"/>
                  </a:lnTo>
                  <a:lnTo>
                    <a:pt x="246646" y="447040"/>
                  </a:lnTo>
                  <a:lnTo>
                    <a:pt x="249364" y="449580"/>
                  </a:lnTo>
                  <a:lnTo>
                    <a:pt x="249821" y="450850"/>
                  </a:lnTo>
                  <a:lnTo>
                    <a:pt x="248958" y="451815"/>
                  </a:lnTo>
                  <a:lnTo>
                    <a:pt x="244919" y="450392"/>
                  </a:lnTo>
                  <a:lnTo>
                    <a:pt x="244856" y="450850"/>
                  </a:lnTo>
                  <a:lnTo>
                    <a:pt x="244386" y="452120"/>
                  </a:lnTo>
                  <a:lnTo>
                    <a:pt x="248678" y="452120"/>
                  </a:lnTo>
                  <a:lnTo>
                    <a:pt x="247561" y="453390"/>
                  </a:lnTo>
                  <a:lnTo>
                    <a:pt x="252069" y="457200"/>
                  </a:lnTo>
                  <a:lnTo>
                    <a:pt x="249821" y="458470"/>
                  </a:lnTo>
                  <a:lnTo>
                    <a:pt x="246646" y="455930"/>
                  </a:lnTo>
                  <a:lnTo>
                    <a:pt x="244386" y="455930"/>
                  </a:lnTo>
                  <a:lnTo>
                    <a:pt x="249821" y="469900"/>
                  </a:lnTo>
                  <a:lnTo>
                    <a:pt x="250278" y="476250"/>
                  </a:lnTo>
                  <a:lnTo>
                    <a:pt x="252526" y="487680"/>
                  </a:lnTo>
                  <a:lnTo>
                    <a:pt x="256146" y="492760"/>
                  </a:lnTo>
                  <a:lnTo>
                    <a:pt x="256590" y="495300"/>
                  </a:lnTo>
                  <a:lnTo>
                    <a:pt x="249364" y="500380"/>
                  </a:lnTo>
                  <a:lnTo>
                    <a:pt x="255244" y="502920"/>
                  </a:lnTo>
                  <a:lnTo>
                    <a:pt x="258394" y="500380"/>
                  </a:lnTo>
                  <a:lnTo>
                    <a:pt x="259295" y="508000"/>
                  </a:lnTo>
                  <a:lnTo>
                    <a:pt x="268782" y="501650"/>
                  </a:lnTo>
                  <a:lnTo>
                    <a:pt x="269963" y="502754"/>
                  </a:lnTo>
                  <a:lnTo>
                    <a:pt x="274662" y="501650"/>
                  </a:lnTo>
                  <a:lnTo>
                    <a:pt x="280085" y="500380"/>
                  </a:lnTo>
                  <a:lnTo>
                    <a:pt x="280085" y="502920"/>
                  </a:lnTo>
                  <a:lnTo>
                    <a:pt x="286410" y="500380"/>
                  </a:lnTo>
                  <a:lnTo>
                    <a:pt x="285965" y="496570"/>
                  </a:lnTo>
                  <a:lnTo>
                    <a:pt x="287756" y="494030"/>
                  </a:lnTo>
                  <a:lnTo>
                    <a:pt x="287756" y="491490"/>
                  </a:lnTo>
                  <a:lnTo>
                    <a:pt x="291388" y="492760"/>
                  </a:lnTo>
                  <a:lnTo>
                    <a:pt x="293179" y="496570"/>
                  </a:lnTo>
                  <a:lnTo>
                    <a:pt x="294081" y="500380"/>
                  </a:lnTo>
                  <a:lnTo>
                    <a:pt x="296799" y="499110"/>
                  </a:lnTo>
                  <a:lnTo>
                    <a:pt x="306730" y="500380"/>
                  </a:lnTo>
                  <a:lnTo>
                    <a:pt x="305917" y="499110"/>
                  </a:lnTo>
                  <a:lnTo>
                    <a:pt x="305117" y="497840"/>
                  </a:lnTo>
                  <a:lnTo>
                    <a:pt x="308089" y="497840"/>
                  </a:lnTo>
                  <a:lnTo>
                    <a:pt x="308089" y="496570"/>
                  </a:lnTo>
                  <a:lnTo>
                    <a:pt x="307187" y="496570"/>
                  </a:lnTo>
                  <a:lnTo>
                    <a:pt x="306209" y="494220"/>
                  </a:lnTo>
                  <a:lnTo>
                    <a:pt x="304990" y="497649"/>
                  </a:lnTo>
                  <a:lnTo>
                    <a:pt x="302679" y="494030"/>
                  </a:lnTo>
                  <a:lnTo>
                    <a:pt x="305739" y="493077"/>
                  </a:lnTo>
                  <a:lnTo>
                    <a:pt x="305079" y="491490"/>
                  </a:lnTo>
                  <a:lnTo>
                    <a:pt x="301548" y="488950"/>
                  </a:lnTo>
                  <a:lnTo>
                    <a:pt x="298678" y="486410"/>
                  </a:lnTo>
                  <a:lnTo>
                    <a:pt x="298615" y="481330"/>
                  </a:lnTo>
                  <a:lnTo>
                    <a:pt x="295440" y="481330"/>
                  </a:lnTo>
                  <a:lnTo>
                    <a:pt x="295440" y="476250"/>
                  </a:lnTo>
                  <a:lnTo>
                    <a:pt x="288671" y="474980"/>
                  </a:lnTo>
                  <a:lnTo>
                    <a:pt x="294995" y="466090"/>
                  </a:lnTo>
                  <a:lnTo>
                    <a:pt x="290029" y="464820"/>
                  </a:lnTo>
                  <a:lnTo>
                    <a:pt x="291922" y="461010"/>
                  </a:lnTo>
                  <a:lnTo>
                    <a:pt x="295338" y="462280"/>
                  </a:lnTo>
                  <a:lnTo>
                    <a:pt x="297599" y="463397"/>
                  </a:lnTo>
                  <a:lnTo>
                    <a:pt x="295897" y="461010"/>
                  </a:lnTo>
                  <a:lnTo>
                    <a:pt x="294093" y="458470"/>
                  </a:lnTo>
                  <a:lnTo>
                    <a:pt x="291388" y="454660"/>
                  </a:lnTo>
                  <a:lnTo>
                    <a:pt x="294093" y="452120"/>
                  </a:lnTo>
                  <a:lnTo>
                    <a:pt x="295440" y="450850"/>
                  </a:lnTo>
                  <a:lnTo>
                    <a:pt x="292620" y="447040"/>
                  </a:lnTo>
                  <a:lnTo>
                    <a:pt x="290728" y="444500"/>
                  </a:lnTo>
                  <a:lnTo>
                    <a:pt x="289242" y="438150"/>
                  </a:lnTo>
                  <a:lnTo>
                    <a:pt x="288696" y="431800"/>
                  </a:lnTo>
                  <a:lnTo>
                    <a:pt x="288594" y="430530"/>
                  </a:lnTo>
                  <a:lnTo>
                    <a:pt x="286410" y="425450"/>
                  </a:lnTo>
                  <a:lnTo>
                    <a:pt x="291820" y="424180"/>
                  </a:lnTo>
                  <a:lnTo>
                    <a:pt x="286410" y="424180"/>
                  </a:lnTo>
                  <a:lnTo>
                    <a:pt x="286410" y="422910"/>
                  </a:lnTo>
                  <a:lnTo>
                    <a:pt x="286410" y="421640"/>
                  </a:lnTo>
                  <a:lnTo>
                    <a:pt x="286410" y="416560"/>
                  </a:lnTo>
                  <a:lnTo>
                    <a:pt x="286410" y="412750"/>
                  </a:lnTo>
                  <a:lnTo>
                    <a:pt x="285508" y="416560"/>
                  </a:lnTo>
                  <a:lnTo>
                    <a:pt x="281889" y="416560"/>
                  </a:lnTo>
                  <a:lnTo>
                    <a:pt x="283248" y="411480"/>
                  </a:lnTo>
                  <a:lnTo>
                    <a:pt x="281000" y="410210"/>
                  </a:lnTo>
                  <a:lnTo>
                    <a:pt x="281889" y="412750"/>
                  </a:lnTo>
                  <a:lnTo>
                    <a:pt x="279641" y="417804"/>
                  </a:lnTo>
                  <a:lnTo>
                    <a:pt x="279184" y="421640"/>
                  </a:lnTo>
                  <a:lnTo>
                    <a:pt x="276923" y="420370"/>
                  </a:lnTo>
                  <a:lnTo>
                    <a:pt x="278282" y="417830"/>
                  </a:lnTo>
                  <a:lnTo>
                    <a:pt x="277825" y="416560"/>
                  </a:lnTo>
                  <a:lnTo>
                    <a:pt x="275564" y="419100"/>
                  </a:lnTo>
                  <a:lnTo>
                    <a:pt x="275170" y="417830"/>
                  </a:lnTo>
                  <a:lnTo>
                    <a:pt x="272402" y="408940"/>
                  </a:lnTo>
                  <a:lnTo>
                    <a:pt x="275564" y="406400"/>
                  </a:lnTo>
                  <a:lnTo>
                    <a:pt x="276466" y="402590"/>
                  </a:lnTo>
                  <a:lnTo>
                    <a:pt x="279488" y="404710"/>
                  </a:lnTo>
                  <a:lnTo>
                    <a:pt x="279641" y="403860"/>
                  </a:lnTo>
                  <a:lnTo>
                    <a:pt x="283032" y="402590"/>
                  </a:lnTo>
                  <a:lnTo>
                    <a:pt x="286029" y="401459"/>
                  </a:lnTo>
                  <a:lnTo>
                    <a:pt x="285965" y="401320"/>
                  </a:lnTo>
                  <a:lnTo>
                    <a:pt x="290931" y="400050"/>
                  </a:lnTo>
                  <a:lnTo>
                    <a:pt x="290931" y="396240"/>
                  </a:lnTo>
                  <a:lnTo>
                    <a:pt x="291388" y="398780"/>
                  </a:lnTo>
                  <a:lnTo>
                    <a:pt x="293497" y="401764"/>
                  </a:lnTo>
                  <a:lnTo>
                    <a:pt x="294995" y="398780"/>
                  </a:lnTo>
                  <a:lnTo>
                    <a:pt x="297967" y="400875"/>
                  </a:lnTo>
                  <a:lnTo>
                    <a:pt x="297586" y="398780"/>
                  </a:lnTo>
                  <a:lnTo>
                    <a:pt x="297357" y="397510"/>
                  </a:lnTo>
                  <a:lnTo>
                    <a:pt x="296760" y="396240"/>
                  </a:lnTo>
                  <a:lnTo>
                    <a:pt x="296164" y="394970"/>
                  </a:lnTo>
                  <a:lnTo>
                    <a:pt x="291820" y="391160"/>
                  </a:lnTo>
                  <a:lnTo>
                    <a:pt x="293179" y="389890"/>
                  </a:lnTo>
                  <a:lnTo>
                    <a:pt x="294081" y="389890"/>
                  </a:lnTo>
                  <a:lnTo>
                    <a:pt x="294538" y="392430"/>
                  </a:lnTo>
                  <a:lnTo>
                    <a:pt x="296354" y="391160"/>
                  </a:lnTo>
                  <a:lnTo>
                    <a:pt x="296684" y="389890"/>
                  </a:lnTo>
                  <a:lnTo>
                    <a:pt x="297713" y="386080"/>
                  </a:lnTo>
                  <a:lnTo>
                    <a:pt x="295440" y="384810"/>
                  </a:lnTo>
                  <a:lnTo>
                    <a:pt x="293179" y="383540"/>
                  </a:lnTo>
                  <a:lnTo>
                    <a:pt x="289572" y="384810"/>
                  </a:lnTo>
                  <a:lnTo>
                    <a:pt x="286410" y="384810"/>
                  </a:lnTo>
                  <a:lnTo>
                    <a:pt x="285965" y="383540"/>
                  </a:lnTo>
                  <a:lnTo>
                    <a:pt x="283692" y="383540"/>
                  </a:lnTo>
                  <a:lnTo>
                    <a:pt x="284607" y="382270"/>
                  </a:lnTo>
                  <a:lnTo>
                    <a:pt x="285051" y="381000"/>
                  </a:lnTo>
                  <a:lnTo>
                    <a:pt x="286410" y="381000"/>
                  </a:lnTo>
                  <a:lnTo>
                    <a:pt x="292735" y="382270"/>
                  </a:lnTo>
                  <a:lnTo>
                    <a:pt x="292379" y="381000"/>
                  </a:lnTo>
                  <a:lnTo>
                    <a:pt x="290931" y="375920"/>
                  </a:lnTo>
                  <a:lnTo>
                    <a:pt x="296354" y="375920"/>
                  </a:lnTo>
                  <a:lnTo>
                    <a:pt x="294081" y="373380"/>
                  </a:lnTo>
                  <a:lnTo>
                    <a:pt x="295897" y="368300"/>
                  </a:lnTo>
                  <a:lnTo>
                    <a:pt x="298615" y="368300"/>
                  </a:lnTo>
                  <a:lnTo>
                    <a:pt x="299961" y="373380"/>
                  </a:lnTo>
                  <a:lnTo>
                    <a:pt x="299961" y="377190"/>
                  </a:lnTo>
                  <a:lnTo>
                    <a:pt x="300863" y="379730"/>
                  </a:lnTo>
                  <a:lnTo>
                    <a:pt x="302679" y="373380"/>
                  </a:lnTo>
                  <a:lnTo>
                    <a:pt x="304038" y="374650"/>
                  </a:lnTo>
                  <a:lnTo>
                    <a:pt x="305828" y="381000"/>
                  </a:lnTo>
                  <a:lnTo>
                    <a:pt x="304927" y="375920"/>
                  </a:lnTo>
                  <a:lnTo>
                    <a:pt x="306285" y="375920"/>
                  </a:lnTo>
                  <a:lnTo>
                    <a:pt x="316445" y="383540"/>
                  </a:lnTo>
                  <a:lnTo>
                    <a:pt x="321538" y="386080"/>
                  </a:lnTo>
                  <a:lnTo>
                    <a:pt x="326618" y="386080"/>
                  </a:lnTo>
                  <a:lnTo>
                    <a:pt x="323443" y="387350"/>
                  </a:lnTo>
                  <a:lnTo>
                    <a:pt x="324713" y="391769"/>
                  </a:lnTo>
                  <a:lnTo>
                    <a:pt x="327964" y="391160"/>
                  </a:lnTo>
                  <a:lnTo>
                    <a:pt x="327050" y="392430"/>
                  </a:lnTo>
                  <a:lnTo>
                    <a:pt x="329311" y="393700"/>
                  </a:lnTo>
                  <a:lnTo>
                    <a:pt x="330225" y="391160"/>
                  </a:lnTo>
                  <a:lnTo>
                    <a:pt x="331127" y="388620"/>
                  </a:lnTo>
                  <a:lnTo>
                    <a:pt x="331127" y="391160"/>
                  </a:lnTo>
                  <a:lnTo>
                    <a:pt x="337908" y="391160"/>
                  </a:lnTo>
                  <a:lnTo>
                    <a:pt x="334289" y="394970"/>
                  </a:lnTo>
                  <a:lnTo>
                    <a:pt x="333844" y="402590"/>
                  </a:lnTo>
                  <a:lnTo>
                    <a:pt x="343331" y="400050"/>
                  </a:lnTo>
                  <a:lnTo>
                    <a:pt x="346036" y="406400"/>
                  </a:lnTo>
                  <a:lnTo>
                    <a:pt x="344233" y="408940"/>
                  </a:lnTo>
                  <a:lnTo>
                    <a:pt x="348297" y="406400"/>
                  </a:lnTo>
                  <a:lnTo>
                    <a:pt x="350558" y="412750"/>
                  </a:lnTo>
                  <a:lnTo>
                    <a:pt x="349656" y="415290"/>
                  </a:lnTo>
                  <a:lnTo>
                    <a:pt x="352361" y="415290"/>
                  </a:lnTo>
                  <a:lnTo>
                    <a:pt x="357327" y="420370"/>
                  </a:lnTo>
                  <a:lnTo>
                    <a:pt x="358228" y="416560"/>
                  </a:lnTo>
                  <a:lnTo>
                    <a:pt x="365912" y="417830"/>
                  </a:lnTo>
                  <a:lnTo>
                    <a:pt x="363728" y="419290"/>
                  </a:lnTo>
                  <a:lnTo>
                    <a:pt x="364553" y="419100"/>
                  </a:lnTo>
                  <a:lnTo>
                    <a:pt x="369087" y="422910"/>
                  </a:lnTo>
                  <a:lnTo>
                    <a:pt x="369087" y="425450"/>
                  </a:lnTo>
                  <a:lnTo>
                    <a:pt x="368896" y="425627"/>
                  </a:lnTo>
                  <a:lnTo>
                    <a:pt x="418680" y="425627"/>
                  </a:lnTo>
                  <a:lnTo>
                    <a:pt x="418769" y="425450"/>
                  </a:lnTo>
                  <a:lnTo>
                    <a:pt x="415607" y="424180"/>
                  </a:lnTo>
                  <a:lnTo>
                    <a:pt x="411086" y="420370"/>
                  </a:lnTo>
                  <a:lnTo>
                    <a:pt x="412330" y="419100"/>
                  </a:lnTo>
                  <a:lnTo>
                    <a:pt x="414807" y="416560"/>
                  </a:lnTo>
                  <a:lnTo>
                    <a:pt x="416052" y="415290"/>
                  </a:lnTo>
                  <a:lnTo>
                    <a:pt x="418769" y="414020"/>
                  </a:lnTo>
                  <a:lnTo>
                    <a:pt x="418947" y="414616"/>
                  </a:lnTo>
                  <a:lnTo>
                    <a:pt x="419900" y="414020"/>
                  </a:lnTo>
                  <a:lnTo>
                    <a:pt x="421944" y="412750"/>
                  </a:lnTo>
                  <a:lnTo>
                    <a:pt x="420014" y="410349"/>
                  </a:lnTo>
                  <a:lnTo>
                    <a:pt x="414705" y="416560"/>
                  </a:lnTo>
                  <a:lnTo>
                    <a:pt x="412445" y="411480"/>
                  </a:lnTo>
                  <a:lnTo>
                    <a:pt x="411988" y="411480"/>
                  </a:lnTo>
                  <a:lnTo>
                    <a:pt x="407022" y="408940"/>
                  </a:lnTo>
                  <a:lnTo>
                    <a:pt x="406120" y="406400"/>
                  </a:lnTo>
                  <a:lnTo>
                    <a:pt x="405663" y="405130"/>
                  </a:lnTo>
                  <a:lnTo>
                    <a:pt x="410184" y="403860"/>
                  </a:lnTo>
                  <a:lnTo>
                    <a:pt x="404761" y="402590"/>
                  </a:lnTo>
                  <a:lnTo>
                    <a:pt x="404037" y="400050"/>
                  </a:lnTo>
                  <a:lnTo>
                    <a:pt x="402958" y="396240"/>
                  </a:lnTo>
                  <a:lnTo>
                    <a:pt x="413346" y="402590"/>
                  </a:lnTo>
                  <a:lnTo>
                    <a:pt x="410184" y="400050"/>
                  </a:lnTo>
                  <a:lnTo>
                    <a:pt x="403872" y="396240"/>
                  </a:lnTo>
                  <a:lnTo>
                    <a:pt x="406171" y="395897"/>
                  </a:lnTo>
                  <a:lnTo>
                    <a:pt x="403872" y="394970"/>
                  </a:lnTo>
                  <a:lnTo>
                    <a:pt x="404469" y="393700"/>
                  </a:lnTo>
                  <a:lnTo>
                    <a:pt x="404533" y="393573"/>
                  </a:lnTo>
                  <a:lnTo>
                    <a:pt x="410184" y="392430"/>
                  </a:lnTo>
                  <a:lnTo>
                    <a:pt x="407466" y="395706"/>
                  </a:lnTo>
                  <a:lnTo>
                    <a:pt x="412445" y="394970"/>
                  </a:lnTo>
                  <a:lnTo>
                    <a:pt x="411543" y="392430"/>
                  </a:lnTo>
                  <a:lnTo>
                    <a:pt x="411086" y="391160"/>
                  </a:lnTo>
                  <a:lnTo>
                    <a:pt x="407885" y="388620"/>
                  </a:lnTo>
                  <a:lnTo>
                    <a:pt x="408025" y="387845"/>
                  </a:lnTo>
                  <a:lnTo>
                    <a:pt x="405663" y="391160"/>
                  </a:lnTo>
                  <a:lnTo>
                    <a:pt x="403872" y="389890"/>
                  </a:lnTo>
                  <a:lnTo>
                    <a:pt x="404317" y="391160"/>
                  </a:lnTo>
                  <a:lnTo>
                    <a:pt x="402513" y="392430"/>
                  </a:lnTo>
                  <a:lnTo>
                    <a:pt x="401599" y="393700"/>
                  </a:lnTo>
                  <a:lnTo>
                    <a:pt x="399796" y="392430"/>
                  </a:lnTo>
                  <a:lnTo>
                    <a:pt x="400697" y="391160"/>
                  </a:lnTo>
                  <a:lnTo>
                    <a:pt x="400240" y="389890"/>
                  </a:lnTo>
                  <a:lnTo>
                    <a:pt x="397090" y="391160"/>
                  </a:lnTo>
                  <a:lnTo>
                    <a:pt x="393026" y="388620"/>
                  </a:lnTo>
                  <a:lnTo>
                    <a:pt x="394830" y="384810"/>
                  </a:lnTo>
                  <a:lnTo>
                    <a:pt x="396189" y="381000"/>
                  </a:lnTo>
                  <a:lnTo>
                    <a:pt x="401599" y="382270"/>
                  </a:lnTo>
                  <a:lnTo>
                    <a:pt x="401269" y="381000"/>
                  </a:lnTo>
                  <a:lnTo>
                    <a:pt x="400583" y="378460"/>
                  </a:lnTo>
                  <a:lnTo>
                    <a:pt x="400240" y="377190"/>
                  </a:lnTo>
                  <a:lnTo>
                    <a:pt x="397090" y="377190"/>
                  </a:lnTo>
                  <a:lnTo>
                    <a:pt x="396189" y="378460"/>
                  </a:lnTo>
                  <a:lnTo>
                    <a:pt x="389407" y="373380"/>
                  </a:lnTo>
                  <a:lnTo>
                    <a:pt x="389407" y="375920"/>
                  </a:lnTo>
                  <a:lnTo>
                    <a:pt x="383984" y="373380"/>
                  </a:lnTo>
                  <a:lnTo>
                    <a:pt x="386232" y="369570"/>
                  </a:lnTo>
                  <a:lnTo>
                    <a:pt x="388950" y="365760"/>
                  </a:lnTo>
                  <a:lnTo>
                    <a:pt x="386232" y="364490"/>
                  </a:lnTo>
                  <a:lnTo>
                    <a:pt x="383984" y="361950"/>
                  </a:lnTo>
                  <a:lnTo>
                    <a:pt x="388505" y="359410"/>
                  </a:lnTo>
                  <a:lnTo>
                    <a:pt x="383082" y="359410"/>
                  </a:lnTo>
                  <a:lnTo>
                    <a:pt x="383984" y="356870"/>
                  </a:lnTo>
                  <a:lnTo>
                    <a:pt x="381736" y="356870"/>
                  </a:lnTo>
                  <a:lnTo>
                    <a:pt x="382168" y="354330"/>
                  </a:lnTo>
                  <a:lnTo>
                    <a:pt x="382028" y="354037"/>
                  </a:lnTo>
                  <a:lnTo>
                    <a:pt x="381266" y="356870"/>
                  </a:lnTo>
                  <a:lnTo>
                    <a:pt x="383082" y="360680"/>
                  </a:lnTo>
                  <a:lnTo>
                    <a:pt x="383527" y="365760"/>
                  </a:lnTo>
                  <a:lnTo>
                    <a:pt x="373151" y="365760"/>
                  </a:lnTo>
                  <a:lnTo>
                    <a:pt x="372237" y="359410"/>
                  </a:lnTo>
                  <a:lnTo>
                    <a:pt x="371335" y="359410"/>
                  </a:lnTo>
                  <a:lnTo>
                    <a:pt x="371335" y="361950"/>
                  </a:lnTo>
                  <a:lnTo>
                    <a:pt x="370433" y="368300"/>
                  </a:lnTo>
                  <a:lnTo>
                    <a:pt x="367804" y="361950"/>
                  </a:lnTo>
                  <a:lnTo>
                    <a:pt x="367271" y="360680"/>
                  </a:lnTo>
                  <a:lnTo>
                    <a:pt x="364553" y="361950"/>
                  </a:lnTo>
                  <a:lnTo>
                    <a:pt x="367271" y="358140"/>
                  </a:lnTo>
                  <a:lnTo>
                    <a:pt x="358686" y="358140"/>
                  </a:lnTo>
                  <a:lnTo>
                    <a:pt x="364553" y="354330"/>
                  </a:lnTo>
                  <a:lnTo>
                    <a:pt x="365912" y="354330"/>
                  </a:lnTo>
                  <a:lnTo>
                    <a:pt x="365912" y="355600"/>
                  </a:lnTo>
                  <a:lnTo>
                    <a:pt x="368909" y="355003"/>
                  </a:lnTo>
                  <a:lnTo>
                    <a:pt x="367728" y="359410"/>
                  </a:lnTo>
                  <a:lnTo>
                    <a:pt x="371335" y="361950"/>
                  </a:lnTo>
                  <a:lnTo>
                    <a:pt x="371335" y="359410"/>
                  </a:lnTo>
                  <a:lnTo>
                    <a:pt x="369519" y="359410"/>
                  </a:lnTo>
                  <a:lnTo>
                    <a:pt x="369138" y="354952"/>
                  </a:lnTo>
                  <a:lnTo>
                    <a:pt x="372237" y="354330"/>
                  </a:lnTo>
                  <a:lnTo>
                    <a:pt x="367728" y="353060"/>
                  </a:lnTo>
                  <a:lnTo>
                    <a:pt x="369087" y="351790"/>
                  </a:lnTo>
                  <a:lnTo>
                    <a:pt x="365912" y="353060"/>
                  </a:lnTo>
                  <a:lnTo>
                    <a:pt x="361848" y="354012"/>
                  </a:lnTo>
                  <a:lnTo>
                    <a:pt x="361403" y="354330"/>
                  </a:lnTo>
                  <a:lnTo>
                    <a:pt x="360489" y="354330"/>
                  </a:lnTo>
                  <a:lnTo>
                    <a:pt x="359130" y="353060"/>
                  </a:lnTo>
                  <a:lnTo>
                    <a:pt x="359130" y="350520"/>
                  </a:lnTo>
                  <a:lnTo>
                    <a:pt x="353720" y="350520"/>
                  </a:lnTo>
                  <a:lnTo>
                    <a:pt x="355981" y="349250"/>
                  </a:lnTo>
                  <a:lnTo>
                    <a:pt x="354622" y="347980"/>
                  </a:lnTo>
                  <a:lnTo>
                    <a:pt x="353263" y="346710"/>
                  </a:lnTo>
                  <a:lnTo>
                    <a:pt x="355079" y="345440"/>
                  </a:lnTo>
                  <a:lnTo>
                    <a:pt x="351472" y="345440"/>
                  </a:lnTo>
                  <a:lnTo>
                    <a:pt x="349656" y="347980"/>
                  </a:lnTo>
                  <a:lnTo>
                    <a:pt x="347395" y="345440"/>
                  </a:lnTo>
                  <a:lnTo>
                    <a:pt x="349199" y="344170"/>
                  </a:lnTo>
                  <a:lnTo>
                    <a:pt x="348386" y="341896"/>
                  </a:lnTo>
                  <a:lnTo>
                    <a:pt x="348297" y="340360"/>
                  </a:lnTo>
                  <a:lnTo>
                    <a:pt x="345147" y="340360"/>
                  </a:lnTo>
                  <a:lnTo>
                    <a:pt x="345363" y="339090"/>
                  </a:lnTo>
                  <a:lnTo>
                    <a:pt x="345579" y="337820"/>
                  </a:lnTo>
                  <a:lnTo>
                    <a:pt x="344678" y="336550"/>
                  </a:lnTo>
                  <a:lnTo>
                    <a:pt x="344614" y="336397"/>
                  </a:lnTo>
                  <a:lnTo>
                    <a:pt x="344233" y="339090"/>
                  </a:lnTo>
                  <a:lnTo>
                    <a:pt x="338810" y="336550"/>
                  </a:lnTo>
                  <a:lnTo>
                    <a:pt x="334289" y="335280"/>
                  </a:lnTo>
                  <a:lnTo>
                    <a:pt x="333844" y="334010"/>
                  </a:lnTo>
                  <a:lnTo>
                    <a:pt x="334746" y="334010"/>
                  </a:lnTo>
                  <a:lnTo>
                    <a:pt x="335203" y="332740"/>
                  </a:lnTo>
                  <a:lnTo>
                    <a:pt x="337451" y="332740"/>
                  </a:lnTo>
                  <a:lnTo>
                    <a:pt x="337908" y="334010"/>
                  </a:lnTo>
                  <a:lnTo>
                    <a:pt x="339712" y="334010"/>
                  </a:lnTo>
                  <a:lnTo>
                    <a:pt x="339712" y="332740"/>
                  </a:lnTo>
                  <a:lnTo>
                    <a:pt x="339712" y="331470"/>
                  </a:lnTo>
                  <a:lnTo>
                    <a:pt x="340614" y="328930"/>
                  </a:lnTo>
                  <a:lnTo>
                    <a:pt x="341071" y="327660"/>
                  </a:lnTo>
                  <a:lnTo>
                    <a:pt x="344678" y="331470"/>
                  </a:lnTo>
                  <a:lnTo>
                    <a:pt x="345147" y="328930"/>
                  </a:lnTo>
                  <a:lnTo>
                    <a:pt x="342430" y="328930"/>
                  </a:lnTo>
                  <a:lnTo>
                    <a:pt x="341972" y="327660"/>
                  </a:lnTo>
                  <a:lnTo>
                    <a:pt x="342430" y="327660"/>
                  </a:lnTo>
                  <a:lnTo>
                    <a:pt x="343331" y="326390"/>
                  </a:lnTo>
                  <a:lnTo>
                    <a:pt x="342874" y="325120"/>
                  </a:lnTo>
                  <a:lnTo>
                    <a:pt x="339572" y="322580"/>
                  </a:lnTo>
                  <a:lnTo>
                    <a:pt x="337908" y="321310"/>
                  </a:lnTo>
                  <a:lnTo>
                    <a:pt x="338759" y="314960"/>
                  </a:lnTo>
                  <a:lnTo>
                    <a:pt x="339267" y="311150"/>
                  </a:lnTo>
                  <a:lnTo>
                    <a:pt x="340614" y="304800"/>
                  </a:lnTo>
                  <a:lnTo>
                    <a:pt x="339712" y="303530"/>
                  </a:lnTo>
                  <a:lnTo>
                    <a:pt x="338810" y="302260"/>
                  </a:lnTo>
                  <a:lnTo>
                    <a:pt x="337908" y="303530"/>
                  </a:lnTo>
                  <a:lnTo>
                    <a:pt x="336550" y="303530"/>
                  </a:lnTo>
                  <a:lnTo>
                    <a:pt x="337908" y="297180"/>
                  </a:lnTo>
                  <a:lnTo>
                    <a:pt x="333387" y="288290"/>
                  </a:lnTo>
                  <a:lnTo>
                    <a:pt x="338810" y="283210"/>
                  </a:lnTo>
                  <a:lnTo>
                    <a:pt x="339712" y="285750"/>
                  </a:lnTo>
                  <a:lnTo>
                    <a:pt x="340309" y="283210"/>
                  </a:lnTo>
                  <a:lnTo>
                    <a:pt x="340614" y="281940"/>
                  </a:lnTo>
                  <a:lnTo>
                    <a:pt x="337908" y="278130"/>
                  </a:lnTo>
                  <a:lnTo>
                    <a:pt x="342671" y="276644"/>
                  </a:lnTo>
                  <a:lnTo>
                    <a:pt x="340614" y="275590"/>
                  </a:lnTo>
                  <a:lnTo>
                    <a:pt x="345147" y="273050"/>
                  </a:lnTo>
                  <a:lnTo>
                    <a:pt x="348335" y="274320"/>
                  </a:lnTo>
                  <a:lnTo>
                    <a:pt x="348018" y="275590"/>
                  </a:lnTo>
                  <a:lnTo>
                    <a:pt x="347611" y="275590"/>
                  </a:lnTo>
                  <a:lnTo>
                    <a:pt x="348843" y="276123"/>
                  </a:lnTo>
                  <a:lnTo>
                    <a:pt x="348297" y="273050"/>
                  </a:lnTo>
                  <a:lnTo>
                    <a:pt x="355079" y="274320"/>
                  </a:lnTo>
                  <a:lnTo>
                    <a:pt x="355257" y="273050"/>
                  </a:lnTo>
                  <a:lnTo>
                    <a:pt x="355981" y="267970"/>
                  </a:lnTo>
                  <a:lnTo>
                    <a:pt x="358228" y="270510"/>
                  </a:lnTo>
                  <a:lnTo>
                    <a:pt x="362292" y="266700"/>
                  </a:lnTo>
                  <a:lnTo>
                    <a:pt x="360489" y="264160"/>
                  </a:lnTo>
                  <a:lnTo>
                    <a:pt x="358228" y="267970"/>
                  </a:lnTo>
                  <a:lnTo>
                    <a:pt x="355079" y="266700"/>
                  </a:lnTo>
                  <a:lnTo>
                    <a:pt x="354622" y="257810"/>
                  </a:lnTo>
                  <a:lnTo>
                    <a:pt x="359587" y="265430"/>
                  </a:lnTo>
                  <a:lnTo>
                    <a:pt x="361403" y="260350"/>
                  </a:lnTo>
                  <a:lnTo>
                    <a:pt x="364553" y="260350"/>
                  </a:lnTo>
                  <a:lnTo>
                    <a:pt x="365010" y="264160"/>
                  </a:lnTo>
                  <a:lnTo>
                    <a:pt x="364553" y="266700"/>
                  </a:lnTo>
                  <a:lnTo>
                    <a:pt x="367982" y="267970"/>
                  </a:lnTo>
                  <a:lnTo>
                    <a:pt x="370319" y="265430"/>
                  </a:lnTo>
                  <a:lnTo>
                    <a:pt x="372821" y="262890"/>
                  </a:lnTo>
                  <a:lnTo>
                    <a:pt x="376301" y="262890"/>
                  </a:lnTo>
                  <a:lnTo>
                    <a:pt x="375843" y="261620"/>
                  </a:lnTo>
                  <a:lnTo>
                    <a:pt x="379907" y="262890"/>
                  </a:lnTo>
                  <a:lnTo>
                    <a:pt x="382168" y="271780"/>
                  </a:lnTo>
                  <a:lnTo>
                    <a:pt x="393026" y="267970"/>
                  </a:lnTo>
                  <a:lnTo>
                    <a:pt x="393026" y="270510"/>
                  </a:lnTo>
                  <a:lnTo>
                    <a:pt x="393623" y="267970"/>
                  </a:lnTo>
                  <a:lnTo>
                    <a:pt x="394195" y="265569"/>
                  </a:lnTo>
                  <a:lnTo>
                    <a:pt x="401980" y="269735"/>
                  </a:lnTo>
                  <a:lnTo>
                    <a:pt x="402513" y="269240"/>
                  </a:lnTo>
                  <a:lnTo>
                    <a:pt x="404317" y="270510"/>
                  </a:lnTo>
                  <a:lnTo>
                    <a:pt x="403872" y="271780"/>
                  </a:lnTo>
                  <a:lnTo>
                    <a:pt x="407022" y="271780"/>
                  </a:lnTo>
                  <a:lnTo>
                    <a:pt x="407924" y="270510"/>
                  </a:lnTo>
                  <a:lnTo>
                    <a:pt x="409282" y="271780"/>
                  </a:lnTo>
                  <a:lnTo>
                    <a:pt x="411086" y="273050"/>
                  </a:lnTo>
                  <a:lnTo>
                    <a:pt x="411086" y="274320"/>
                  </a:lnTo>
                  <a:lnTo>
                    <a:pt x="412902" y="281940"/>
                  </a:lnTo>
                  <a:lnTo>
                    <a:pt x="419468" y="279628"/>
                  </a:lnTo>
                  <a:lnTo>
                    <a:pt x="417868" y="278130"/>
                  </a:lnTo>
                  <a:lnTo>
                    <a:pt x="417868" y="275590"/>
                  </a:lnTo>
                  <a:lnTo>
                    <a:pt x="420128" y="274320"/>
                  </a:lnTo>
                  <a:lnTo>
                    <a:pt x="421030" y="273050"/>
                  </a:lnTo>
                  <a:lnTo>
                    <a:pt x="423278" y="279387"/>
                  </a:lnTo>
                  <a:lnTo>
                    <a:pt x="423976" y="280365"/>
                  </a:lnTo>
                  <a:lnTo>
                    <a:pt x="429602" y="273050"/>
                  </a:lnTo>
                  <a:lnTo>
                    <a:pt x="432777" y="275590"/>
                  </a:lnTo>
                  <a:lnTo>
                    <a:pt x="431876" y="276860"/>
                  </a:lnTo>
                  <a:lnTo>
                    <a:pt x="436384" y="273050"/>
                  </a:lnTo>
                  <a:lnTo>
                    <a:pt x="439559" y="275590"/>
                  </a:lnTo>
                  <a:lnTo>
                    <a:pt x="442709" y="275590"/>
                  </a:lnTo>
                  <a:lnTo>
                    <a:pt x="445884" y="273050"/>
                  </a:lnTo>
                  <a:lnTo>
                    <a:pt x="448132" y="274320"/>
                  </a:lnTo>
                  <a:lnTo>
                    <a:pt x="448132" y="273050"/>
                  </a:lnTo>
                  <a:lnTo>
                    <a:pt x="449033" y="273050"/>
                  </a:lnTo>
                  <a:lnTo>
                    <a:pt x="450392" y="276860"/>
                  </a:lnTo>
                  <a:lnTo>
                    <a:pt x="453555" y="278130"/>
                  </a:lnTo>
                  <a:lnTo>
                    <a:pt x="449033" y="281940"/>
                  </a:lnTo>
                  <a:lnTo>
                    <a:pt x="445884" y="280670"/>
                  </a:lnTo>
                  <a:lnTo>
                    <a:pt x="445884" y="287020"/>
                  </a:lnTo>
                  <a:lnTo>
                    <a:pt x="446316" y="283210"/>
                  </a:lnTo>
                  <a:lnTo>
                    <a:pt x="447230" y="289560"/>
                  </a:lnTo>
                  <a:lnTo>
                    <a:pt x="445884" y="289560"/>
                  </a:lnTo>
                  <a:lnTo>
                    <a:pt x="447535" y="293370"/>
                  </a:lnTo>
                  <a:lnTo>
                    <a:pt x="450278" y="292100"/>
                  </a:lnTo>
                  <a:lnTo>
                    <a:pt x="453885" y="289560"/>
                  </a:lnTo>
                  <a:lnTo>
                    <a:pt x="456209" y="283375"/>
                  </a:lnTo>
                  <a:lnTo>
                    <a:pt x="458965" y="284480"/>
                  </a:lnTo>
                  <a:lnTo>
                    <a:pt x="462140" y="280670"/>
                  </a:lnTo>
                  <a:lnTo>
                    <a:pt x="463448" y="287985"/>
                  </a:lnTo>
                  <a:lnTo>
                    <a:pt x="467563" y="287020"/>
                  </a:lnTo>
                  <a:lnTo>
                    <a:pt x="466661" y="281940"/>
                  </a:lnTo>
                  <a:lnTo>
                    <a:pt x="472986" y="281940"/>
                  </a:lnTo>
                  <a:lnTo>
                    <a:pt x="472986" y="293370"/>
                  </a:lnTo>
                  <a:lnTo>
                    <a:pt x="474345" y="292100"/>
                  </a:lnTo>
                  <a:lnTo>
                    <a:pt x="474776" y="290830"/>
                  </a:lnTo>
                  <a:lnTo>
                    <a:pt x="476135" y="290830"/>
                  </a:lnTo>
                  <a:lnTo>
                    <a:pt x="477494" y="297180"/>
                  </a:lnTo>
                  <a:lnTo>
                    <a:pt x="485178" y="295910"/>
                  </a:lnTo>
                  <a:lnTo>
                    <a:pt x="486079" y="302260"/>
                  </a:lnTo>
                  <a:lnTo>
                    <a:pt x="486524" y="302260"/>
                  </a:lnTo>
                  <a:lnTo>
                    <a:pt x="487426" y="299720"/>
                  </a:lnTo>
                  <a:lnTo>
                    <a:pt x="486994" y="298450"/>
                  </a:lnTo>
                  <a:lnTo>
                    <a:pt x="489242" y="297180"/>
                  </a:lnTo>
                  <a:lnTo>
                    <a:pt x="490143" y="295910"/>
                  </a:lnTo>
                  <a:lnTo>
                    <a:pt x="490397" y="295554"/>
                  </a:lnTo>
                  <a:lnTo>
                    <a:pt x="487883" y="293370"/>
                  </a:lnTo>
                  <a:lnTo>
                    <a:pt x="490296" y="290830"/>
                  </a:lnTo>
                  <a:lnTo>
                    <a:pt x="491502" y="289560"/>
                  </a:lnTo>
                  <a:lnTo>
                    <a:pt x="492417" y="290830"/>
                  </a:lnTo>
                  <a:lnTo>
                    <a:pt x="494068" y="289560"/>
                  </a:lnTo>
                  <a:lnTo>
                    <a:pt x="497382" y="287020"/>
                  </a:lnTo>
                  <a:lnTo>
                    <a:pt x="491058" y="281940"/>
                  </a:lnTo>
                  <a:lnTo>
                    <a:pt x="491502" y="280670"/>
                  </a:lnTo>
                  <a:lnTo>
                    <a:pt x="492417" y="278130"/>
                  </a:lnTo>
                  <a:lnTo>
                    <a:pt x="496023" y="281940"/>
                  </a:lnTo>
                  <a:lnTo>
                    <a:pt x="496023" y="284480"/>
                  </a:lnTo>
                  <a:lnTo>
                    <a:pt x="500075" y="287020"/>
                  </a:lnTo>
                  <a:lnTo>
                    <a:pt x="496023" y="288290"/>
                  </a:lnTo>
                  <a:lnTo>
                    <a:pt x="496925" y="289560"/>
                  </a:lnTo>
                  <a:lnTo>
                    <a:pt x="496176" y="291058"/>
                  </a:lnTo>
                  <a:lnTo>
                    <a:pt x="496925" y="292100"/>
                  </a:lnTo>
                  <a:lnTo>
                    <a:pt x="498284" y="295910"/>
                  </a:lnTo>
                  <a:lnTo>
                    <a:pt x="500989" y="295910"/>
                  </a:lnTo>
                  <a:lnTo>
                    <a:pt x="502348" y="298450"/>
                  </a:lnTo>
                  <a:lnTo>
                    <a:pt x="502640" y="299300"/>
                  </a:lnTo>
                  <a:lnTo>
                    <a:pt x="503250" y="298450"/>
                  </a:lnTo>
                  <a:lnTo>
                    <a:pt x="510032" y="303530"/>
                  </a:lnTo>
                  <a:lnTo>
                    <a:pt x="507758" y="306070"/>
                  </a:lnTo>
                  <a:lnTo>
                    <a:pt x="510933" y="309880"/>
                  </a:lnTo>
                  <a:lnTo>
                    <a:pt x="508673" y="311150"/>
                  </a:lnTo>
                  <a:lnTo>
                    <a:pt x="512737" y="309880"/>
                  </a:lnTo>
                  <a:lnTo>
                    <a:pt x="514997" y="314960"/>
                  </a:lnTo>
                  <a:lnTo>
                    <a:pt x="518274" y="312191"/>
                  </a:lnTo>
                  <a:lnTo>
                    <a:pt x="516788" y="311150"/>
                  </a:lnTo>
                  <a:lnTo>
                    <a:pt x="516788" y="309880"/>
                  </a:lnTo>
                  <a:lnTo>
                    <a:pt x="516788" y="307340"/>
                  </a:lnTo>
                  <a:lnTo>
                    <a:pt x="517702" y="306070"/>
                  </a:lnTo>
                  <a:lnTo>
                    <a:pt x="520865" y="307340"/>
                  </a:lnTo>
                  <a:lnTo>
                    <a:pt x="522071" y="306070"/>
                  </a:lnTo>
                  <a:lnTo>
                    <a:pt x="524471" y="303530"/>
                  </a:lnTo>
                  <a:lnTo>
                    <a:pt x="523798" y="302260"/>
                  </a:lnTo>
                  <a:lnTo>
                    <a:pt x="523113" y="300990"/>
                  </a:lnTo>
                  <a:lnTo>
                    <a:pt x="519506" y="302260"/>
                  </a:lnTo>
                  <a:lnTo>
                    <a:pt x="518426" y="298450"/>
                  </a:lnTo>
                  <a:lnTo>
                    <a:pt x="517702" y="295910"/>
                  </a:lnTo>
                  <a:lnTo>
                    <a:pt x="519506" y="293370"/>
                  </a:lnTo>
                  <a:lnTo>
                    <a:pt x="524929" y="288290"/>
                  </a:lnTo>
                  <a:lnTo>
                    <a:pt x="523113" y="295910"/>
                  </a:lnTo>
                  <a:lnTo>
                    <a:pt x="524929" y="298450"/>
                  </a:lnTo>
                  <a:lnTo>
                    <a:pt x="527189" y="295910"/>
                  </a:lnTo>
                  <a:lnTo>
                    <a:pt x="530745" y="297180"/>
                  </a:lnTo>
                  <a:lnTo>
                    <a:pt x="529221" y="298450"/>
                  </a:lnTo>
                  <a:lnTo>
                    <a:pt x="526681" y="299720"/>
                  </a:lnTo>
                  <a:lnTo>
                    <a:pt x="527189" y="302260"/>
                  </a:lnTo>
                  <a:lnTo>
                    <a:pt x="526288" y="302260"/>
                  </a:lnTo>
                  <a:lnTo>
                    <a:pt x="526288" y="307340"/>
                  </a:lnTo>
                  <a:lnTo>
                    <a:pt x="524929" y="308610"/>
                  </a:lnTo>
                  <a:lnTo>
                    <a:pt x="528993" y="308610"/>
                  </a:lnTo>
                  <a:lnTo>
                    <a:pt x="530352" y="306070"/>
                  </a:lnTo>
                  <a:lnTo>
                    <a:pt x="533958" y="308610"/>
                  </a:lnTo>
                  <a:lnTo>
                    <a:pt x="535317" y="311150"/>
                  </a:lnTo>
                  <a:lnTo>
                    <a:pt x="534860" y="314960"/>
                  </a:lnTo>
                  <a:lnTo>
                    <a:pt x="529894" y="316230"/>
                  </a:lnTo>
                  <a:lnTo>
                    <a:pt x="527634" y="317500"/>
                  </a:lnTo>
                  <a:lnTo>
                    <a:pt x="524624" y="316445"/>
                  </a:lnTo>
                  <a:lnTo>
                    <a:pt x="524929" y="325120"/>
                  </a:lnTo>
                  <a:lnTo>
                    <a:pt x="530352" y="323850"/>
                  </a:lnTo>
                  <a:lnTo>
                    <a:pt x="529437" y="325120"/>
                  </a:lnTo>
                  <a:lnTo>
                    <a:pt x="533958" y="325120"/>
                  </a:lnTo>
                  <a:lnTo>
                    <a:pt x="537895" y="326390"/>
                  </a:lnTo>
                  <a:lnTo>
                    <a:pt x="542429" y="325120"/>
                  </a:lnTo>
                  <a:lnTo>
                    <a:pt x="546798" y="323850"/>
                  </a:lnTo>
                  <a:lnTo>
                    <a:pt x="550227" y="326390"/>
                  </a:lnTo>
                  <a:lnTo>
                    <a:pt x="551548" y="323850"/>
                  </a:lnTo>
                  <a:lnTo>
                    <a:pt x="552196" y="322580"/>
                  </a:lnTo>
                  <a:lnTo>
                    <a:pt x="551751" y="318770"/>
                  </a:lnTo>
                  <a:lnTo>
                    <a:pt x="551688" y="317500"/>
                  </a:lnTo>
                  <a:lnTo>
                    <a:pt x="551561" y="314960"/>
                  </a:lnTo>
                  <a:lnTo>
                    <a:pt x="554291" y="311150"/>
                  </a:lnTo>
                  <a:lnTo>
                    <a:pt x="557009" y="314960"/>
                  </a:lnTo>
                  <a:lnTo>
                    <a:pt x="559714" y="311150"/>
                  </a:lnTo>
                  <a:lnTo>
                    <a:pt x="561975" y="313690"/>
                  </a:lnTo>
                  <a:lnTo>
                    <a:pt x="558825" y="320040"/>
                  </a:lnTo>
                  <a:lnTo>
                    <a:pt x="560832" y="322872"/>
                  </a:lnTo>
                  <a:lnTo>
                    <a:pt x="561073" y="322580"/>
                  </a:lnTo>
                  <a:lnTo>
                    <a:pt x="562432" y="320040"/>
                  </a:lnTo>
                  <a:lnTo>
                    <a:pt x="561975" y="314960"/>
                  </a:lnTo>
                  <a:lnTo>
                    <a:pt x="566496" y="313690"/>
                  </a:lnTo>
                  <a:lnTo>
                    <a:pt x="564222" y="317500"/>
                  </a:lnTo>
                  <a:lnTo>
                    <a:pt x="568871" y="320509"/>
                  </a:lnTo>
                  <a:lnTo>
                    <a:pt x="571906" y="316230"/>
                  </a:lnTo>
                  <a:lnTo>
                    <a:pt x="575081" y="328930"/>
                  </a:lnTo>
                  <a:lnTo>
                    <a:pt x="576872" y="322580"/>
                  </a:lnTo>
                  <a:lnTo>
                    <a:pt x="577773" y="325450"/>
                  </a:lnTo>
                  <a:lnTo>
                    <a:pt x="579145" y="322580"/>
                  </a:lnTo>
                  <a:lnTo>
                    <a:pt x="581406" y="325120"/>
                  </a:lnTo>
                  <a:lnTo>
                    <a:pt x="583653" y="323850"/>
                  </a:lnTo>
                  <a:lnTo>
                    <a:pt x="584555" y="322580"/>
                  </a:lnTo>
                  <a:lnTo>
                    <a:pt x="585470" y="321310"/>
                  </a:lnTo>
                  <a:lnTo>
                    <a:pt x="585012" y="316230"/>
                  </a:lnTo>
                  <a:lnTo>
                    <a:pt x="582752" y="314960"/>
                  </a:lnTo>
                  <a:lnTo>
                    <a:pt x="584339" y="313690"/>
                  </a:lnTo>
                  <a:lnTo>
                    <a:pt x="585914" y="312420"/>
                  </a:lnTo>
                  <a:lnTo>
                    <a:pt x="589978" y="313690"/>
                  </a:lnTo>
                  <a:lnTo>
                    <a:pt x="587273" y="320040"/>
                  </a:lnTo>
                  <a:lnTo>
                    <a:pt x="588175" y="321310"/>
                  </a:lnTo>
                  <a:lnTo>
                    <a:pt x="586816" y="321310"/>
                  </a:lnTo>
                  <a:lnTo>
                    <a:pt x="592251" y="322580"/>
                  </a:lnTo>
                  <a:lnTo>
                    <a:pt x="591337" y="323850"/>
                  </a:lnTo>
                  <a:lnTo>
                    <a:pt x="592696" y="323850"/>
                  </a:lnTo>
                  <a:lnTo>
                    <a:pt x="599909" y="322656"/>
                  </a:lnTo>
                  <a:lnTo>
                    <a:pt x="600824" y="317500"/>
                  </a:lnTo>
                  <a:lnTo>
                    <a:pt x="601230" y="317271"/>
                  </a:lnTo>
                  <a:lnTo>
                    <a:pt x="599935" y="316230"/>
                  </a:lnTo>
                  <a:lnTo>
                    <a:pt x="600367" y="312420"/>
                  </a:lnTo>
                  <a:lnTo>
                    <a:pt x="600151" y="311150"/>
                  </a:lnTo>
                  <a:lnTo>
                    <a:pt x="599935" y="309880"/>
                  </a:lnTo>
                  <a:lnTo>
                    <a:pt x="600824" y="308610"/>
                  </a:lnTo>
                  <a:lnTo>
                    <a:pt x="602183" y="309880"/>
                  </a:lnTo>
                  <a:lnTo>
                    <a:pt x="602030" y="308610"/>
                  </a:lnTo>
                  <a:lnTo>
                    <a:pt x="601726" y="306070"/>
                  </a:lnTo>
                  <a:lnTo>
                    <a:pt x="600824" y="298450"/>
                  </a:lnTo>
                  <a:lnTo>
                    <a:pt x="602183" y="298450"/>
                  </a:lnTo>
                  <a:lnTo>
                    <a:pt x="602627" y="297180"/>
                  </a:lnTo>
                  <a:lnTo>
                    <a:pt x="603986" y="295910"/>
                  </a:lnTo>
                  <a:lnTo>
                    <a:pt x="605345" y="294640"/>
                  </a:lnTo>
                  <a:lnTo>
                    <a:pt x="600824" y="292100"/>
                  </a:lnTo>
                  <a:lnTo>
                    <a:pt x="605231" y="288290"/>
                  </a:lnTo>
                  <a:lnTo>
                    <a:pt x="606691" y="287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2214" y="1278915"/>
              <a:ext cx="413384" cy="70485"/>
            </a:xfrm>
            <a:custGeom>
              <a:avLst/>
              <a:gdLst/>
              <a:ahLst/>
              <a:cxnLst/>
              <a:rect l="l" t="t" r="r" b="b"/>
              <a:pathLst>
                <a:path w="413384" h="70484">
                  <a:moveTo>
                    <a:pt x="5435" y="5245"/>
                  </a:moveTo>
                  <a:lnTo>
                    <a:pt x="0" y="4508"/>
                  </a:lnTo>
                  <a:lnTo>
                    <a:pt x="889" y="4965"/>
                  </a:lnTo>
                  <a:lnTo>
                    <a:pt x="4965" y="6324"/>
                  </a:lnTo>
                  <a:lnTo>
                    <a:pt x="5435" y="5245"/>
                  </a:lnTo>
                  <a:close/>
                </a:path>
                <a:path w="413384" h="70484">
                  <a:moveTo>
                    <a:pt x="16243" y="8509"/>
                  </a:moveTo>
                  <a:lnTo>
                    <a:pt x="15798" y="8115"/>
                  </a:lnTo>
                  <a:lnTo>
                    <a:pt x="15608" y="6527"/>
                  </a:lnTo>
                  <a:lnTo>
                    <a:pt x="13106" y="9029"/>
                  </a:lnTo>
                  <a:lnTo>
                    <a:pt x="16243" y="8509"/>
                  </a:lnTo>
                  <a:close/>
                </a:path>
                <a:path w="413384" h="70484">
                  <a:moveTo>
                    <a:pt x="18516" y="3606"/>
                  </a:moveTo>
                  <a:lnTo>
                    <a:pt x="15354" y="4508"/>
                  </a:lnTo>
                  <a:lnTo>
                    <a:pt x="15608" y="6527"/>
                  </a:lnTo>
                  <a:lnTo>
                    <a:pt x="17614" y="4508"/>
                  </a:lnTo>
                  <a:lnTo>
                    <a:pt x="18516" y="5422"/>
                  </a:lnTo>
                  <a:lnTo>
                    <a:pt x="18516" y="4508"/>
                  </a:lnTo>
                  <a:lnTo>
                    <a:pt x="18516" y="3606"/>
                  </a:lnTo>
                  <a:close/>
                </a:path>
                <a:path w="413384" h="70484">
                  <a:moveTo>
                    <a:pt x="19862" y="11747"/>
                  </a:moveTo>
                  <a:lnTo>
                    <a:pt x="17538" y="9664"/>
                  </a:lnTo>
                  <a:lnTo>
                    <a:pt x="17157" y="9474"/>
                  </a:lnTo>
                  <a:lnTo>
                    <a:pt x="16713" y="12649"/>
                  </a:lnTo>
                  <a:lnTo>
                    <a:pt x="14439" y="14439"/>
                  </a:lnTo>
                  <a:lnTo>
                    <a:pt x="19862" y="11747"/>
                  </a:lnTo>
                  <a:close/>
                </a:path>
                <a:path w="413384" h="70484">
                  <a:moveTo>
                    <a:pt x="21221" y="7683"/>
                  </a:moveTo>
                  <a:lnTo>
                    <a:pt x="16243" y="8509"/>
                  </a:lnTo>
                  <a:lnTo>
                    <a:pt x="17538" y="9664"/>
                  </a:lnTo>
                  <a:lnTo>
                    <a:pt x="19862" y="10833"/>
                  </a:lnTo>
                  <a:lnTo>
                    <a:pt x="19862" y="11747"/>
                  </a:lnTo>
                  <a:lnTo>
                    <a:pt x="19862" y="12192"/>
                  </a:lnTo>
                  <a:lnTo>
                    <a:pt x="21221" y="7683"/>
                  </a:lnTo>
                  <a:close/>
                </a:path>
                <a:path w="413384" h="70484">
                  <a:moveTo>
                    <a:pt x="23037" y="19862"/>
                  </a:moveTo>
                  <a:lnTo>
                    <a:pt x="21678" y="18516"/>
                  </a:lnTo>
                  <a:lnTo>
                    <a:pt x="19862" y="23037"/>
                  </a:lnTo>
                  <a:lnTo>
                    <a:pt x="23037" y="19862"/>
                  </a:lnTo>
                  <a:close/>
                </a:path>
                <a:path w="413384" h="70484">
                  <a:moveTo>
                    <a:pt x="27101" y="3606"/>
                  </a:moveTo>
                  <a:lnTo>
                    <a:pt x="23939" y="3606"/>
                  </a:lnTo>
                  <a:lnTo>
                    <a:pt x="25298" y="5422"/>
                  </a:lnTo>
                  <a:lnTo>
                    <a:pt x="26581" y="10261"/>
                  </a:lnTo>
                  <a:lnTo>
                    <a:pt x="27101" y="3606"/>
                  </a:lnTo>
                  <a:close/>
                </a:path>
                <a:path w="413384" h="70484">
                  <a:moveTo>
                    <a:pt x="34785" y="27089"/>
                  </a:moveTo>
                  <a:lnTo>
                    <a:pt x="34328" y="25730"/>
                  </a:lnTo>
                  <a:lnTo>
                    <a:pt x="33870" y="23939"/>
                  </a:lnTo>
                  <a:lnTo>
                    <a:pt x="32512" y="23037"/>
                  </a:lnTo>
                  <a:lnTo>
                    <a:pt x="32512" y="27089"/>
                  </a:lnTo>
                  <a:lnTo>
                    <a:pt x="34785" y="27089"/>
                  </a:lnTo>
                  <a:close/>
                </a:path>
                <a:path w="413384" h="70484">
                  <a:moveTo>
                    <a:pt x="45618" y="30708"/>
                  </a:moveTo>
                  <a:lnTo>
                    <a:pt x="44107" y="28448"/>
                  </a:lnTo>
                  <a:lnTo>
                    <a:pt x="43815" y="28003"/>
                  </a:lnTo>
                  <a:lnTo>
                    <a:pt x="43357" y="28448"/>
                  </a:lnTo>
                  <a:lnTo>
                    <a:pt x="42913" y="27089"/>
                  </a:lnTo>
                  <a:lnTo>
                    <a:pt x="40652" y="26644"/>
                  </a:lnTo>
                  <a:lnTo>
                    <a:pt x="41554" y="25298"/>
                  </a:lnTo>
                  <a:lnTo>
                    <a:pt x="40195" y="25298"/>
                  </a:lnTo>
                  <a:lnTo>
                    <a:pt x="40195" y="30708"/>
                  </a:lnTo>
                  <a:lnTo>
                    <a:pt x="45618" y="30708"/>
                  </a:lnTo>
                  <a:close/>
                </a:path>
                <a:path w="413384" h="70484">
                  <a:moveTo>
                    <a:pt x="46139" y="19062"/>
                  </a:moveTo>
                  <a:lnTo>
                    <a:pt x="44716" y="23037"/>
                  </a:lnTo>
                  <a:lnTo>
                    <a:pt x="46075" y="20332"/>
                  </a:lnTo>
                  <a:lnTo>
                    <a:pt x="46139" y="19062"/>
                  </a:lnTo>
                  <a:close/>
                </a:path>
                <a:path w="413384" h="70484">
                  <a:moveTo>
                    <a:pt x="46977" y="16713"/>
                  </a:moveTo>
                  <a:lnTo>
                    <a:pt x="46355" y="14643"/>
                  </a:lnTo>
                  <a:lnTo>
                    <a:pt x="46139" y="19062"/>
                  </a:lnTo>
                  <a:lnTo>
                    <a:pt x="46977" y="16713"/>
                  </a:lnTo>
                  <a:close/>
                </a:path>
                <a:path w="413384" h="70484">
                  <a:moveTo>
                    <a:pt x="47879" y="9029"/>
                  </a:moveTo>
                  <a:lnTo>
                    <a:pt x="42468" y="7683"/>
                  </a:lnTo>
                  <a:lnTo>
                    <a:pt x="45618" y="12192"/>
                  </a:lnTo>
                  <a:lnTo>
                    <a:pt x="46355" y="14643"/>
                  </a:lnTo>
                  <a:lnTo>
                    <a:pt x="46520" y="11290"/>
                  </a:lnTo>
                  <a:lnTo>
                    <a:pt x="47879" y="9029"/>
                  </a:lnTo>
                  <a:close/>
                </a:path>
                <a:path w="413384" h="70484">
                  <a:moveTo>
                    <a:pt x="48780" y="40195"/>
                  </a:moveTo>
                  <a:lnTo>
                    <a:pt x="46075" y="42913"/>
                  </a:lnTo>
                  <a:lnTo>
                    <a:pt x="48006" y="43497"/>
                  </a:lnTo>
                  <a:lnTo>
                    <a:pt x="47879" y="41998"/>
                  </a:lnTo>
                  <a:lnTo>
                    <a:pt x="48780" y="40195"/>
                  </a:lnTo>
                  <a:close/>
                </a:path>
                <a:path w="413384" h="70484">
                  <a:moveTo>
                    <a:pt x="50139" y="28448"/>
                  </a:moveTo>
                  <a:lnTo>
                    <a:pt x="47879" y="31153"/>
                  </a:lnTo>
                  <a:lnTo>
                    <a:pt x="44716" y="35674"/>
                  </a:lnTo>
                  <a:lnTo>
                    <a:pt x="50139" y="36131"/>
                  </a:lnTo>
                  <a:lnTo>
                    <a:pt x="50139" y="28448"/>
                  </a:lnTo>
                  <a:close/>
                </a:path>
                <a:path w="413384" h="70484">
                  <a:moveTo>
                    <a:pt x="50139" y="25730"/>
                  </a:moveTo>
                  <a:lnTo>
                    <a:pt x="45618" y="26187"/>
                  </a:lnTo>
                  <a:lnTo>
                    <a:pt x="43815" y="28003"/>
                  </a:lnTo>
                  <a:lnTo>
                    <a:pt x="50139" y="25730"/>
                  </a:lnTo>
                  <a:close/>
                </a:path>
                <a:path w="413384" h="70484">
                  <a:moveTo>
                    <a:pt x="55549" y="4508"/>
                  </a:moveTo>
                  <a:lnTo>
                    <a:pt x="53759" y="8115"/>
                  </a:lnTo>
                  <a:lnTo>
                    <a:pt x="54978" y="9347"/>
                  </a:lnTo>
                  <a:lnTo>
                    <a:pt x="55549" y="4508"/>
                  </a:lnTo>
                  <a:close/>
                </a:path>
                <a:path w="413384" h="70484">
                  <a:moveTo>
                    <a:pt x="56299" y="10668"/>
                  </a:moveTo>
                  <a:lnTo>
                    <a:pt x="54978" y="9347"/>
                  </a:lnTo>
                  <a:lnTo>
                    <a:pt x="54648" y="12192"/>
                  </a:lnTo>
                  <a:lnTo>
                    <a:pt x="56299" y="10668"/>
                  </a:lnTo>
                  <a:close/>
                </a:path>
                <a:path w="413384" h="70484">
                  <a:moveTo>
                    <a:pt x="56464" y="46062"/>
                  </a:moveTo>
                  <a:lnTo>
                    <a:pt x="48006" y="43497"/>
                  </a:lnTo>
                  <a:lnTo>
                    <a:pt x="48323" y="47421"/>
                  </a:lnTo>
                  <a:lnTo>
                    <a:pt x="51041" y="47879"/>
                  </a:lnTo>
                  <a:lnTo>
                    <a:pt x="56464" y="46062"/>
                  </a:lnTo>
                  <a:close/>
                </a:path>
                <a:path w="413384" h="70484">
                  <a:moveTo>
                    <a:pt x="64147" y="10833"/>
                  </a:moveTo>
                  <a:lnTo>
                    <a:pt x="60540" y="6781"/>
                  </a:lnTo>
                  <a:lnTo>
                    <a:pt x="56299" y="10668"/>
                  </a:lnTo>
                  <a:lnTo>
                    <a:pt x="58724" y="13106"/>
                  </a:lnTo>
                  <a:lnTo>
                    <a:pt x="55549" y="17614"/>
                  </a:lnTo>
                  <a:lnTo>
                    <a:pt x="59626" y="14439"/>
                  </a:lnTo>
                  <a:lnTo>
                    <a:pt x="60972" y="14897"/>
                  </a:lnTo>
                  <a:lnTo>
                    <a:pt x="60972" y="17614"/>
                  </a:lnTo>
                  <a:lnTo>
                    <a:pt x="62458" y="14439"/>
                  </a:lnTo>
                  <a:lnTo>
                    <a:pt x="64147" y="10833"/>
                  </a:lnTo>
                  <a:close/>
                </a:path>
                <a:path w="413384" h="70484">
                  <a:moveTo>
                    <a:pt x="64592" y="36131"/>
                  </a:moveTo>
                  <a:lnTo>
                    <a:pt x="60083" y="36131"/>
                  </a:lnTo>
                  <a:lnTo>
                    <a:pt x="61874" y="40195"/>
                  </a:lnTo>
                  <a:lnTo>
                    <a:pt x="61874" y="42456"/>
                  </a:lnTo>
                  <a:lnTo>
                    <a:pt x="63233" y="40640"/>
                  </a:lnTo>
                  <a:lnTo>
                    <a:pt x="64592" y="36131"/>
                  </a:lnTo>
                  <a:close/>
                </a:path>
                <a:path w="413384" h="70484">
                  <a:moveTo>
                    <a:pt x="66408" y="13106"/>
                  </a:moveTo>
                  <a:lnTo>
                    <a:pt x="65049" y="16256"/>
                  </a:lnTo>
                  <a:lnTo>
                    <a:pt x="65049" y="19862"/>
                  </a:lnTo>
                  <a:lnTo>
                    <a:pt x="66408" y="13106"/>
                  </a:lnTo>
                  <a:close/>
                </a:path>
                <a:path w="413384" h="70484">
                  <a:moveTo>
                    <a:pt x="72732" y="59613"/>
                  </a:moveTo>
                  <a:lnTo>
                    <a:pt x="71831" y="55537"/>
                  </a:lnTo>
                  <a:lnTo>
                    <a:pt x="68656" y="58712"/>
                  </a:lnTo>
                  <a:lnTo>
                    <a:pt x="70472" y="60960"/>
                  </a:lnTo>
                  <a:lnTo>
                    <a:pt x="71374" y="60528"/>
                  </a:lnTo>
                  <a:lnTo>
                    <a:pt x="71831" y="59613"/>
                  </a:lnTo>
                  <a:lnTo>
                    <a:pt x="72732" y="59613"/>
                  </a:lnTo>
                  <a:close/>
                </a:path>
                <a:path w="413384" h="70484">
                  <a:moveTo>
                    <a:pt x="79273" y="30492"/>
                  </a:moveTo>
                  <a:lnTo>
                    <a:pt x="77254" y="28448"/>
                  </a:lnTo>
                  <a:lnTo>
                    <a:pt x="77254" y="32512"/>
                  </a:lnTo>
                  <a:lnTo>
                    <a:pt x="79273" y="30492"/>
                  </a:lnTo>
                  <a:close/>
                </a:path>
                <a:path w="413384" h="70484">
                  <a:moveTo>
                    <a:pt x="80403" y="44704"/>
                  </a:moveTo>
                  <a:lnTo>
                    <a:pt x="79502" y="44704"/>
                  </a:lnTo>
                  <a:lnTo>
                    <a:pt x="79502" y="48768"/>
                  </a:lnTo>
                  <a:lnTo>
                    <a:pt x="80403" y="48768"/>
                  </a:lnTo>
                  <a:lnTo>
                    <a:pt x="80403" y="44704"/>
                  </a:lnTo>
                  <a:close/>
                </a:path>
                <a:path w="413384" h="70484">
                  <a:moveTo>
                    <a:pt x="80403" y="29362"/>
                  </a:moveTo>
                  <a:lnTo>
                    <a:pt x="79273" y="30492"/>
                  </a:lnTo>
                  <a:lnTo>
                    <a:pt x="79502" y="30708"/>
                  </a:lnTo>
                  <a:lnTo>
                    <a:pt x="80403" y="29362"/>
                  </a:lnTo>
                  <a:close/>
                </a:path>
                <a:path w="413384" h="70484">
                  <a:moveTo>
                    <a:pt x="83553" y="51028"/>
                  </a:moveTo>
                  <a:lnTo>
                    <a:pt x="82664" y="47879"/>
                  </a:lnTo>
                  <a:lnTo>
                    <a:pt x="80403" y="51028"/>
                  </a:lnTo>
                  <a:lnTo>
                    <a:pt x="83553" y="51028"/>
                  </a:lnTo>
                  <a:close/>
                </a:path>
                <a:path w="413384" h="70484">
                  <a:moveTo>
                    <a:pt x="84023" y="55994"/>
                  </a:moveTo>
                  <a:lnTo>
                    <a:pt x="83553" y="54203"/>
                  </a:lnTo>
                  <a:lnTo>
                    <a:pt x="83553" y="53289"/>
                  </a:lnTo>
                  <a:lnTo>
                    <a:pt x="80403" y="55537"/>
                  </a:lnTo>
                  <a:lnTo>
                    <a:pt x="80860" y="55994"/>
                  </a:lnTo>
                  <a:lnTo>
                    <a:pt x="81305" y="56896"/>
                  </a:lnTo>
                  <a:lnTo>
                    <a:pt x="82664" y="56451"/>
                  </a:lnTo>
                  <a:lnTo>
                    <a:pt x="84023" y="55994"/>
                  </a:lnTo>
                  <a:close/>
                </a:path>
                <a:path w="413384" h="70484">
                  <a:moveTo>
                    <a:pt x="88087" y="55537"/>
                  </a:moveTo>
                  <a:lnTo>
                    <a:pt x="85826" y="53289"/>
                  </a:lnTo>
                  <a:lnTo>
                    <a:pt x="88087" y="57810"/>
                  </a:lnTo>
                  <a:lnTo>
                    <a:pt x="88087" y="55537"/>
                  </a:lnTo>
                  <a:close/>
                </a:path>
                <a:path w="413384" h="70484">
                  <a:moveTo>
                    <a:pt x="88087" y="44704"/>
                  </a:moveTo>
                  <a:lnTo>
                    <a:pt x="85826" y="44704"/>
                  </a:lnTo>
                  <a:lnTo>
                    <a:pt x="84912" y="42913"/>
                  </a:lnTo>
                  <a:lnTo>
                    <a:pt x="86728" y="41554"/>
                  </a:lnTo>
                  <a:lnTo>
                    <a:pt x="85826" y="41554"/>
                  </a:lnTo>
                  <a:lnTo>
                    <a:pt x="84023" y="40195"/>
                  </a:lnTo>
                  <a:lnTo>
                    <a:pt x="84912" y="37947"/>
                  </a:lnTo>
                  <a:lnTo>
                    <a:pt x="84912" y="36131"/>
                  </a:lnTo>
                  <a:lnTo>
                    <a:pt x="81305" y="37947"/>
                  </a:lnTo>
                  <a:lnTo>
                    <a:pt x="86728" y="48780"/>
                  </a:lnTo>
                  <a:lnTo>
                    <a:pt x="88087" y="44704"/>
                  </a:lnTo>
                  <a:close/>
                </a:path>
                <a:path w="413384" h="70484">
                  <a:moveTo>
                    <a:pt x="95758" y="27089"/>
                  </a:moveTo>
                  <a:lnTo>
                    <a:pt x="94030" y="25171"/>
                  </a:lnTo>
                  <a:lnTo>
                    <a:pt x="91236" y="29362"/>
                  </a:lnTo>
                  <a:lnTo>
                    <a:pt x="95758" y="27089"/>
                  </a:lnTo>
                  <a:close/>
                </a:path>
                <a:path w="413384" h="70484">
                  <a:moveTo>
                    <a:pt x="100558" y="16979"/>
                  </a:moveTo>
                  <a:lnTo>
                    <a:pt x="100025" y="16446"/>
                  </a:lnTo>
                  <a:lnTo>
                    <a:pt x="99834" y="17157"/>
                  </a:lnTo>
                  <a:lnTo>
                    <a:pt x="100558" y="16979"/>
                  </a:lnTo>
                  <a:close/>
                </a:path>
                <a:path w="413384" h="70484">
                  <a:moveTo>
                    <a:pt x="101193" y="12192"/>
                  </a:moveTo>
                  <a:lnTo>
                    <a:pt x="94411" y="17614"/>
                  </a:lnTo>
                  <a:lnTo>
                    <a:pt x="98475" y="15798"/>
                  </a:lnTo>
                  <a:lnTo>
                    <a:pt x="96215" y="22123"/>
                  </a:lnTo>
                  <a:lnTo>
                    <a:pt x="99834" y="16256"/>
                  </a:lnTo>
                  <a:lnTo>
                    <a:pt x="100025" y="16446"/>
                  </a:lnTo>
                  <a:lnTo>
                    <a:pt x="100076" y="16256"/>
                  </a:lnTo>
                  <a:lnTo>
                    <a:pt x="100203" y="15798"/>
                  </a:lnTo>
                  <a:lnTo>
                    <a:pt x="101193" y="12192"/>
                  </a:lnTo>
                  <a:close/>
                </a:path>
                <a:path w="413384" h="70484">
                  <a:moveTo>
                    <a:pt x="102082" y="70459"/>
                  </a:moveTo>
                  <a:lnTo>
                    <a:pt x="100495" y="66814"/>
                  </a:lnTo>
                  <a:lnTo>
                    <a:pt x="98475" y="67741"/>
                  </a:lnTo>
                  <a:lnTo>
                    <a:pt x="102082" y="70459"/>
                  </a:lnTo>
                  <a:close/>
                </a:path>
                <a:path w="413384" h="70484">
                  <a:moveTo>
                    <a:pt x="104343" y="65036"/>
                  </a:moveTo>
                  <a:lnTo>
                    <a:pt x="99834" y="63220"/>
                  </a:lnTo>
                  <a:lnTo>
                    <a:pt x="100418" y="61861"/>
                  </a:lnTo>
                  <a:lnTo>
                    <a:pt x="101193" y="60071"/>
                  </a:lnTo>
                  <a:lnTo>
                    <a:pt x="99682" y="58254"/>
                  </a:lnTo>
                  <a:lnTo>
                    <a:pt x="97434" y="55537"/>
                  </a:lnTo>
                  <a:lnTo>
                    <a:pt x="96672" y="54635"/>
                  </a:lnTo>
                  <a:lnTo>
                    <a:pt x="94411" y="52387"/>
                  </a:lnTo>
                  <a:lnTo>
                    <a:pt x="92151" y="52387"/>
                  </a:lnTo>
                  <a:lnTo>
                    <a:pt x="94411" y="54203"/>
                  </a:lnTo>
                  <a:lnTo>
                    <a:pt x="90347" y="56451"/>
                  </a:lnTo>
                  <a:lnTo>
                    <a:pt x="93510" y="55537"/>
                  </a:lnTo>
                  <a:lnTo>
                    <a:pt x="95745" y="60782"/>
                  </a:lnTo>
                  <a:lnTo>
                    <a:pt x="94411" y="63220"/>
                  </a:lnTo>
                  <a:lnTo>
                    <a:pt x="97116" y="63220"/>
                  </a:lnTo>
                  <a:lnTo>
                    <a:pt x="97574" y="67741"/>
                  </a:lnTo>
                  <a:lnTo>
                    <a:pt x="98933" y="63220"/>
                  </a:lnTo>
                  <a:lnTo>
                    <a:pt x="100495" y="66814"/>
                  </a:lnTo>
                  <a:lnTo>
                    <a:pt x="104343" y="65036"/>
                  </a:lnTo>
                  <a:close/>
                </a:path>
                <a:path w="413384" h="70484">
                  <a:moveTo>
                    <a:pt x="107061" y="15354"/>
                  </a:moveTo>
                  <a:lnTo>
                    <a:pt x="100558" y="16979"/>
                  </a:lnTo>
                  <a:lnTo>
                    <a:pt x="101193" y="17614"/>
                  </a:lnTo>
                  <a:lnTo>
                    <a:pt x="102997" y="18973"/>
                  </a:lnTo>
                  <a:lnTo>
                    <a:pt x="102082" y="20764"/>
                  </a:lnTo>
                  <a:lnTo>
                    <a:pt x="104343" y="20764"/>
                  </a:lnTo>
                  <a:lnTo>
                    <a:pt x="104343" y="19405"/>
                  </a:lnTo>
                  <a:lnTo>
                    <a:pt x="103441" y="17157"/>
                  </a:lnTo>
                  <a:lnTo>
                    <a:pt x="107061" y="15354"/>
                  </a:lnTo>
                  <a:close/>
                </a:path>
                <a:path w="413384" h="70484">
                  <a:moveTo>
                    <a:pt x="117449" y="46964"/>
                  </a:moveTo>
                  <a:lnTo>
                    <a:pt x="116547" y="44704"/>
                  </a:lnTo>
                  <a:lnTo>
                    <a:pt x="116090" y="43345"/>
                  </a:lnTo>
                  <a:lnTo>
                    <a:pt x="113830" y="42456"/>
                  </a:lnTo>
                  <a:lnTo>
                    <a:pt x="109308" y="45161"/>
                  </a:lnTo>
                  <a:lnTo>
                    <a:pt x="115633" y="44246"/>
                  </a:lnTo>
                  <a:lnTo>
                    <a:pt x="112941" y="46964"/>
                  </a:lnTo>
                  <a:lnTo>
                    <a:pt x="111582" y="46964"/>
                  </a:lnTo>
                  <a:lnTo>
                    <a:pt x="111125" y="48780"/>
                  </a:lnTo>
                  <a:lnTo>
                    <a:pt x="110667" y="50126"/>
                  </a:lnTo>
                  <a:lnTo>
                    <a:pt x="117449" y="46964"/>
                  </a:lnTo>
                  <a:close/>
                </a:path>
                <a:path w="413384" h="70484">
                  <a:moveTo>
                    <a:pt x="117449" y="36131"/>
                  </a:moveTo>
                  <a:lnTo>
                    <a:pt x="116852" y="34645"/>
                  </a:lnTo>
                  <a:lnTo>
                    <a:pt x="115189" y="37020"/>
                  </a:lnTo>
                  <a:lnTo>
                    <a:pt x="116090" y="36588"/>
                  </a:lnTo>
                  <a:lnTo>
                    <a:pt x="116547" y="37490"/>
                  </a:lnTo>
                  <a:lnTo>
                    <a:pt x="117449" y="37947"/>
                  </a:lnTo>
                  <a:lnTo>
                    <a:pt x="117449" y="36588"/>
                  </a:lnTo>
                  <a:lnTo>
                    <a:pt x="117449" y="36131"/>
                  </a:lnTo>
                  <a:close/>
                </a:path>
                <a:path w="413384" h="70484">
                  <a:moveTo>
                    <a:pt x="118351" y="32512"/>
                  </a:moveTo>
                  <a:lnTo>
                    <a:pt x="116547" y="33870"/>
                  </a:lnTo>
                  <a:lnTo>
                    <a:pt x="116852" y="34645"/>
                  </a:lnTo>
                  <a:lnTo>
                    <a:pt x="118351" y="32512"/>
                  </a:lnTo>
                  <a:close/>
                </a:path>
                <a:path w="413384" h="70484">
                  <a:moveTo>
                    <a:pt x="124675" y="43345"/>
                  </a:moveTo>
                  <a:lnTo>
                    <a:pt x="123774" y="37947"/>
                  </a:lnTo>
                  <a:lnTo>
                    <a:pt x="122872" y="41554"/>
                  </a:lnTo>
                  <a:lnTo>
                    <a:pt x="123888" y="44259"/>
                  </a:lnTo>
                  <a:lnTo>
                    <a:pt x="124675" y="43345"/>
                  </a:lnTo>
                  <a:close/>
                </a:path>
                <a:path w="413384" h="70484">
                  <a:moveTo>
                    <a:pt x="125590" y="48780"/>
                  </a:moveTo>
                  <a:lnTo>
                    <a:pt x="123888" y="44259"/>
                  </a:lnTo>
                  <a:lnTo>
                    <a:pt x="121513" y="46964"/>
                  </a:lnTo>
                  <a:lnTo>
                    <a:pt x="125209" y="49110"/>
                  </a:lnTo>
                  <a:lnTo>
                    <a:pt x="125590" y="48780"/>
                  </a:lnTo>
                  <a:close/>
                </a:path>
                <a:path w="413384" h="70484">
                  <a:moveTo>
                    <a:pt x="129197" y="45605"/>
                  </a:moveTo>
                  <a:lnTo>
                    <a:pt x="128295" y="43345"/>
                  </a:lnTo>
                  <a:lnTo>
                    <a:pt x="126949" y="50114"/>
                  </a:lnTo>
                  <a:lnTo>
                    <a:pt x="129197" y="45605"/>
                  </a:lnTo>
                  <a:close/>
                </a:path>
                <a:path w="413384" h="70484">
                  <a:moveTo>
                    <a:pt x="135064" y="56896"/>
                  </a:moveTo>
                  <a:lnTo>
                    <a:pt x="129197" y="56451"/>
                  </a:lnTo>
                  <a:lnTo>
                    <a:pt x="132346" y="54203"/>
                  </a:lnTo>
                  <a:lnTo>
                    <a:pt x="131902" y="53746"/>
                  </a:lnTo>
                  <a:lnTo>
                    <a:pt x="131445" y="53289"/>
                  </a:lnTo>
                  <a:lnTo>
                    <a:pt x="125590" y="52844"/>
                  </a:lnTo>
                  <a:lnTo>
                    <a:pt x="125818" y="52387"/>
                  </a:lnTo>
                  <a:lnTo>
                    <a:pt x="126949" y="50126"/>
                  </a:lnTo>
                  <a:lnTo>
                    <a:pt x="125209" y="49110"/>
                  </a:lnTo>
                  <a:lnTo>
                    <a:pt x="121513" y="52387"/>
                  </a:lnTo>
                  <a:lnTo>
                    <a:pt x="119265" y="52387"/>
                  </a:lnTo>
                  <a:lnTo>
                    <a:pt x="117906" y="51485"/>
                  </a:lnTo>
                  <a:lnTo>
                    <a:pt x="116090" y="51028"/>
                  </a:lnTo>
                  <a:lnTo>
                    <a:pt x="118351" y="58712"/>
                  </a:lnTo>
                  <a:lnTo>
                    <a:pt x="118808" y="57353"/>
                  </a:lnTo>
                  <a:lnTo>
                    <a:pt x="117449" y="55105"/>
                  </a:lnTo>
                  <a:lnTo>
                    <a:pt x="119265" y="54203"/>
                  </a:lnTo>
                  <a:lnTo>
                    <a:pt x="126949" y="53746"/>
                  </a:lnTo>
                  <a:lnTo>
                    <a:pt x="127381" y="59613"/>
                  </a:lnTo>
                  <a:lnTo>
                    <a:pt x="131445" y="63220"/>
                  </a:lnTo>
                  <a:lnTo>
                    <a:pt x="129654" y="60960"/>
                  </a:lnTo>
                  <a:lnTo>
                    <a:pt x="135064" y="56896"/>
                  </a:lnTo>
                  <a:close/>
                </a:path>
                <a:path w="413384" h="70484">
                  <a:moveTo>
                    <a:pt x="163982" y="30708"/>
                  </a:moveTo>
                  <a:lnTo>
                    <a:pt x="161709" y="30708"/>
                  </a:lnTo>
                  <a:lnTo>
                    <a:pt x="160820" y="33870"/>
                  </a:lnTo>
                  <a:lnTo>
                    <a:pt x="163982" y="30708"/>
                  </a:lnTo>
                  <a:close/>
                </a:path>
                <a:path w="413384" h="70484">
                  <a:moveTo>
                    <a:pt x="172567" y="16256"/>
                  </a:moveTo>
                  <a:lnTo>
                    <a:pt x="171665" y="13106"/>
                  </a:lnTo>
                  <a:lnTo>
                    <a:pt x="169392" y="14439"/>
                  </a:lnTo>
                  <a:lnTo>
                    <a:pt x="167589" y="14439"/>
                  </a:lnTo>
                  <a:lnTo>
                    <a:pt x="166243" y="12192"/>
                  </a:lnTo>
                  <a:lnTo>
                    <a:pt x="167144" y="15798"/>
                  </a:lnTo>
                  <a:lnTo>
                    <a:pt x="169849" y="15798"/>
                  </a:lnTo>
                  <a:lnTo>
                    <a:pt x="172567" y="16256"/>
                  </a:lnTo>
                  <a:close/>
                </a:path>
                <a:path w="413384" h="70484">
                  <a:moveTo>
                    <a:pt x="173215" y="42291"/>
                  </a:moveTo>
                  <a:lnTo>
                    <a:pt x="173024" y="41998"/>
                  </a:lnTo>
                  <a:lnTo>
                    <a:pt x="171665" y="41554"/>
                  </a:lnTo>
                  <a:lnTo>
                    <a:pt x="171665" y="43345"/>
                  </a:lnTo>
                  <a:lnTo>
                    <a:pt x="172567" y="42456"/>
                  </a:lnTo>
                  <a:lnTo>
                    <a:pt x="173215" y="42291"/>
                  </a:lnTo>
                  <a:close/>
                </a:path>
                <a:path w="413384" h="70484">
                  <a:moveTo>
                    <a:pt x="175082" y="44056"/>
                  </a:moveTo>
                  <a:lnTo>
                    <a:pt x="174815" y="43802"/>
                  </a:lnTo>
                  <a:lnTo>
                    <a:pt x="174371" y="41998"/>
                  </a:lnTo>
                  <a:lnTo>
                    <a:pt x="173215" y="42291"/>
                  </a:lnTo>
                  <a:lnTo>
                    <a:pt x="174815" y="44704"/>
                  </a:lnTo>
                  <a:lnTo>
                    <a:pt x="175082" y="44056"/>
                  </a:lnTo>
                  <a:close/>
                </a:path>
                <a:path w="413384" h="70484">
                  <a:moveTo>
                    <a:pt x="175729" y="42456"/>
                  </a:moveTo>
                  <a:lnTo>
                    <a:pt x="175082" y="44056"/>
                  </a:lnTo>
                  <a:lnTo>
                    <a:pt x="175729" y="44704"/>
                  </a:lnTo>
                  <a:lnTo>
                    <a:pt x="175729" y="42456"/>
                  </a:lnTo>
                  <a:close/>
                </a:path>
                <a:path w="413384" h="70484">
                  <a:moveTo>
                    <a:pt x="175729" y="29362"/>
                  </a:moveTo>
                  <a:lnTo>
                    <a:pt x="174815" y="29362"/>
                  </a:lnTo>
                  <a:lnTo>
                    <a:pt x="174815" y="37033"/>
                  </a:lnTo>
                  <a:lnTo>
                    <a:pt x="175729" y="37033"/>
                  </a:lnTo>
                  <a:lnTo>
                    <a:pt x="175729" y="29362"/>
                  </a:lnTo>
                  <a:close/>
                </a:path>
                <a:path w="413384" h="70484">
                  <a:moveTo>
                    <a:pt x="185369" y="63068"/>
                  </a:moveTo>
                  <a:lnTo>
                    <a:pt x="182499" y="61861"/>
                  </a:lnTo>
                  <a:lnTo>
                    <a:pt x="185204" y="63220"/>
                  </a:lnTo>
                  <a:lnTo>
                    <a:pt x="185369" y="63068"/>
                  </a:lnTo>
                  <a:close/>
                </a:path>
                <a:path w="413384" h="70484">
                  <a:moveTo>
                    <a:pt x="187921" y="60528"/>
                  </a:moveTo>
                  <a:lnTo>
                    <a:pt x="185369" y="63068"/>
                  </a:lnTo>
                  <a:lnTo>
                    <a:pt x="187921" y="64135"/>
                  </a:lnTo>
                  <a:lnTo>
                    <a:pt x="187464" y="61861"/>
                  </a:lnTo>
                  <a:lnTo>
                    <a:pt x="187921" y="60528"/>
                  </a:lnTo>
                  <a:close/>
                </a:path>
                <a:path w="413384" h="70484">
                  <a:moveTo>
                    <a:pt x="188379" y="59169"/>
                  </a:moveTo>
                  <a:lnTo>
                    <a:pt x="186563" y="57810"/>
                  </a:lnTo>
                  <a:lnTo>
                    <a:pt x="187921" y="60515"/>
                  </a:lnTo>
                  <a:lnTo>
                    <a:pt x="188379" y="59169"/>
                  </a:lnTo>
                  <a:close/>
                </a:path>
                <a:path w="413384" h="70484">
                  <a:moveTo>
                    <a:pt x="191096" y="41554"/>
                  </a:moveTo>
                  <a:lnTo>
                    <a:pt x="189738" y="41554"/>
                  </a:lnTo>
                  <a:lnTo>
                    <a:pt x="189738" y="44716"/>
                  </a:lnTo>
                  <a:lnTo>
                    <a:pt x="191096" y="44716"/>
                  </a:lnTo>
                  <a:lnTo>
                    <a:pt x="191096" y="41554"/>
                  </a:lnTo>
                  <a:close/>
                </a:path>
                <a:path w="413384" h="70484">
                  <a:moveTo>
                    <a:pt x="191985" y="13106"/>
                  </a:moveTo>
                  <a:lnTo>
                    <a:pt x="191096" y="12192"/>
                  </a:lnTo>
                  <a:lnTo>
                    <a:pt x="189738" y="8572"/>
                  </a:lnTo>
                  <a:lnTo>
                    <a:pt x="188760" y="8991"/>
                  </a:lnTo>
                  <a:lnTo>
                    <a:pt x="187020" y="10388"/>
                  </a:lnTo>
                  <a:lnTo>
                    <a:pt x="191985" y="13106"/>
                  </a:lnTo>
                  <a:close/>
                </a:path>
                <a:path w="413384" h="70484">
                  <a:moveTo>
                    <a:pt x="193789" y="4965"/>
                  </a:moveTo>
                  <a:lnTo>
                    <a:pt x="189738" y="2247"/>
                  </a:lnTo>
                  <a:lnTo>
                    <a:pt x="186563" y="9931"/>
                  </a:lnTo>
                  <a:lnTo>
                    <a:pt x="188760" y="8991"/>
                  </a:lnTo>
                  <a:lnTo>
                    <a:pt x="193789" y="4965"/>
                  </a:lnTo>
                  <a:close/>
                </a:path>
                <a:path w="413384" h="70484">
                  <a:moveTo>
                    <a:pt x="195148" y="8115"/>
                  </a:moveTo>
                  <a:lnTo>
                    <a:pt x="193344" y="10388"/>
                  </a:lnTo>
                  <a:lnTo>
                    <a:pt x="191985" y="13106"/>
                  </a:lnTo>
                  <a:lnTo>
                    <a:pt x="195148" y="9931"/>
                  </a:lnTo>
                  <a:lnTo>
                    <a:pt x="195148" y="8115"/>
                  </a:lnTo>
                  <a:close/>
                </a:path>
                <a:path w="413384" h="70484">
                  <a:moveTo>
                    <a:pt x="195605" y="34772"/>
                  </a:moveTo>
                  <a:lnTo>
                    <a:pt x="194246" y="31623"/>
                  </a:lnTo>
                  <a:lnTo>
                    <a:pt x="193344" y="31623"/>
                  </a:lnTo>
                  <a:lnTo>
                    <a:pt x="193344" y="26187"/>
                  </a:lnTo>
                  <a:lnTo>
                    <a:pt x="191528" y="32512"/>
                  </a:lnTo>
                  <a:lnTo>
                    <a:pt x="187020" y="26644"/>
                  </a:lnTo>
                  <a:lnTo>
                    <a:pt x="189738" y="32512"/>
                  </a:lnTo>
                  <a:lnTo>
                    <a:pt x="188823" y="32512"/>
                  </a:lnTo>
                  <a:lnTo>
                    <a:pt x="191096" y="36131"/>
                  </a:lnTo>
                  <a:lnTo>
                    <a:pt x="191985" y="34772"/>
                  </a:lnTo>
                  <a:lnTo>
                    <a:pt x="195605" y="34772"/>
                  </a:lnTo>
                  <a:close/>
                </a:path>
                <a:path w="413384" h="70484">
                  <a:moveTo>
                    <a:pt x="196494" y="46964"/>
                  </a:moveTo>
                  <a:lnTo>
                    <a:pt x="193344" y="46964"/>
                  </a:lnTo>
                  <a:lnTo>
                    <a:pt x="195148" y="48780"/>
                  </a:lnTo>
                  <a:lnTo>
                    <a:pt x="196062" y="48310"/>
                  </a:lnTo>
                  <a:lnTo>
                    <a:pt x="196494" y="47879"/>
                  </a:lnTo>
                  <a:lnTo>
                    <a:pt x="196494" y="46964"/>
                  </a:lnTo>
                  <a:close/>
                </a:path>
                <a:path w="413384" h="70484">
                  <a:moveTo>
                    <a:pt x="196494" y="43345"/>
                  </a:moveTo>
                  <a:lnTo>
                    <a:pt x="195148" y="40195"/>
                  </a:lnTo>
                  <a:lnTo>
                    <a:pt x="196494" y="44704"/>
                  </a:lnTo>
                  <a:lnTo>
                    <a:pt x="196494" y="43345"/>
                  </a:lnTo>
                  <a:close/>
                </a:path>
                <a:path w="413384" h="70484">
                  <a:moveTo>
                    <a:pt x="197408" y="19862"/>
                  </a:moveTo>
                  <a:lnTo>
                    <a:pt x="191985" y="15354"/>
                  </a:lnTo>
                  <a:lnTo>
                    <a:pt x="194246" y="20764"/>
                  </a:lnTo>
                  <a:lnTo>
                    <a:pt x="197408" y="19862"/>
                  </a:lnTo>
                  <a:close/>
                </a:path>
                <a:path w="413384" h="70484">
                  <a:moveTo>
                    <a:pt x="199669" y="9931"/>
                  </a:moveTo>
                  <a:lnTo>
                    <a:pt x="198310" y="9931"/>
                  </a:lnTo>
                  <a:lnTo>
                    <a:pt x="197853" y="11747"/>
                  </a:lnTo>
                  <a:lnTo>
                    <a:pt x="197408" y="13106"/>
                  </a:lnTo>
                  <a:lnTo>
                    <a:pt x="199669" y="13106"/>
                  </a:lnTo>
                  <a:lnTo>
                    <a:pt x="199669" y="9931"/>
                  </a:lnTo>
                  <a:close/>
                </a:path>
                <a:path w="413384" h="70484">
                  <a:moveTo>
                    <a:pt x="200571" y="29362"/>
                  </a:moveTo>
                  <a:lnTo>
                    <a:pt x="198767" y="26187"/>
                  </a:lnTo>
                  <a:lnTo>
                    <a:pt x="197408" y="28448"/>
                  </a:lnTo>
                  <a:lnTo>
                    <a:pt x="200571" y="29362"/>
                  </a:lnTo>
                  <a:close/>
                </a:path>
                <a:path w="413384" h="70484">
                  <a:moveTo>
                    <a:pt x="202819" y="36131"/>
                  </a:moveTo>
                  <a:lnTo>
                    <a:pt x="199669" y="36131"/>
                  </a:lnTo>
                  <a:lnTo>
                    <a:pt x="198767" y="37947"/>
                  </a:lnTo>
                  <a:lnTo>
                    <a:pt x="202819" y="36131"/>
                  </a:lnTo>
                  <a:close/>
                </a:path>
                <a:path w="413384" h="70484">
                  <a:moveTo>
                    <a:pt x="213677" y="57353"/>
                  </a:moveTo>
                  <a:lnTo>
                    <a:pt x="211416" y="56451"/>
                  </a:lnTo>
                  <a:lnTo>
                    <a:pt x="210502" y="54203"/>
                  </a:lnTo>
                  <a:lnTo>
                    <a:pt x="209600" y="57810"/>
                  </a:lnTo>
                  <a:lnTo>
                    <a:pt x="208254" y="56451"/>
                  </a:lnTo>
                  <a:lnTo>
                    <a:pt x="208254" y="64135"/>
                  </a:lnTo>
                  <a:lnTo>
                    <a:pt x="210058" y="62776"/>
                  </a:lnTo>
                  <a:lnTo>
                    <a:pt x="208711" y="58254"/>
                  </a:lnTo>
                  <a:lnTo>
                    <a:pt x="212775" y="59613"/>
                  </a:lnTo>
                  <a:lnTo>
                    <a:pt x="213677" y="57353"/>
                  </a:lnTo>
                  <a:close/>
                </a:path>
                <a:path w="413384" h="70484">
                  <a:moveTo>
                    <a:pt x="215925" y="42456"/>
                  </a:moveTo>
                  <a:lnTo>
                    <a:pt x="215468" y="41998"/>
                  </a:lnTo>
                  <a:lnTo>
                    <a:pt x="215658" y="43027"/>
                  </a:lnTo>
                  <a:lnTo>
                    <a:pt x="215925" y="42456"/>
                  </a:lnTo>
                  <a:close/>
                </a:path>
                <a:path w="413384" h="70484">
                  <a:moveTo>
                    <a:pt x="218186" y="50876"/>
                  </a:moveTo>
                  <a:lnTo>
                    <a:pt x="215925" y="53289"/>
                  </a:lnTo>
                  <a:lnTo>
                    <a:pt x="218186" y="53746"/>
                  </a:lnTo>
                  <a:lnTo>
                    <a:pt x="218186" y="50876"/>
                  </a:lnTo>
                  <a:close/>
                </a:path>
                <a:path w="413384" h="70484">
                  <a:moveTo>
                    <a:pt x="218808" y="53873"/>
                  </a:moveTo>
                  <a:lnTo>
                    <a:pt x="218186" y="53746"/>
                  </a:lnTo>
                  <a:lnTo>
                    <a:pt x="218186" y="55105"/>
                  </a:lnTo>
                  <a:lnTo>
                    <a:pt x="218808" y="53873"/>
                  </a:lnTo>
                  <a:close/>
                </a:path>
                <a:path w="413384" h="70484">
                  <a:moveTo>
                    <a:pt x="219570" y="47282"/>
                  </a:moveTo>
                  <a:lnTo>
                    <a:pt x="219100" y="46964"/>
                  </a:lnTo>
                  <a:lnTo>
                    <a:pt x="216382" y="46964"/>
                  </a:lnTo>
                  <a:lnTo>
                    <a:pt x="215658" y="43027"/>
                  </a:lnTo>
                  <a:lnTo>
                    <a:pt x="212775" y="49212"/>
                  </a:lnTo>
                  <a:lnTo>
                    <a:pt x="219570" y="47282"/>
                  </a:lnTo>
                  <a:close/>
                </a:path>
                <a:path w="413384" h="70484">
                  <a:moveTo>
                    <a:pt x="221348" y="48780"/>
                  </a:moveTo>
                  <a:lnTo>
                    <a:pt x="218808" y="53873"/>
                  </a:lnTo>
                  <a:lnTo>
                    <a:pt x="220446" y="54203"/>
                  </a:lnTo>
                  <a:lnTo>
                    <a:pt x="221348" y="48780"/>
                  </a:lnTo>
                  <a:close/>
                </a:path>
                <a:path w="413384" h="70484">
                  <a:moveTo>
                    <a:pt x="222262" y="46520"/>
                  </a:moveTo>
                  <a:lnTo>
                    <a:pt x="219570" y="47282"/>
                  </a:lnTo>
                  <a:lnTo>
                    <a:pt x="220433" y="47879"/>
                  </a:lnTo>
                  <a:lnTo>
                    <a:pt x="218186" y="50126"/>
                  </a:lnTo>
                  <a:lnTo>
                    <a:pt x="218186" y="50876"/>
                  </a:lnTo>
                  <a:lnTo>
                    <a:pt x="221843" y="46964"/>
                  </a:lnTo>
                  <a:lnTo>
                    <a:pt x="222262" y="46520"/>
                  </a:lnTo>
                  <a:close/>
                </a:path>
                <a:path w="413384" h="70484">
                  <a:moveTo>
                    <a:pt x="227228" y="27089"/>
                  </a:moveTo>
                  <a:lnTo>
                    <a:pt x="223608" y="24396"/>
                  </a:lnTo>
                  <a:lnTo>
                    <a:pt x="221348" y="21678"/>
                  </a:lnTo>
                  <a:lnTo>
                    <a:pt x="225869" y="30708"/>
                  </a:lnTo>
                  <a:lnTo>
                    <a:pt x="227228" y="27089"/>
                  </a:lnTo>
                  <a:close/>
                </a:path>
                <a:path w="413384" h="70484">
                  <a:moveTo>
                    <a:pt x="233095" y="42456"/>
                  </a:moveTo>
                  <a:lnTo>
                    <a:pt x="231736" y="39281"/>
                  </a:lnTo>
                  <a:lnTo>
                    <a:pt x="231736" y="34772"/>
                  </a:lnTo>
                  <a:lnTo>
                    <a:pt x="229933" y="33870"/>
                  </a:lnTo>
                  <a:lnTo>
                    <a:pt x="229031" y="41554"/>
                  </a:lnTo>
                  <a:lnTo>
                    <a:pt x="233095" y="42456"/>
                  </a:lnTo>
                  <a:close/>
                </a:path>
                <a:path w="413384" h="70484">
                  <a:moveTo>
                    <a:pt x="236715" y="30708"/>
                  </a:moveTo>
                  <a:lnTo>
                    <a:pt x="234899" y="31153"/>
                  </a:lnTo>
                  <a:lnTo>
                    <a:pt x="234899" y="39738"/>
                  </a:lnTo>
                  <a:lnTo>
                    <a:pt x="236715" y="41554"/>
                  </a:lnTo>
                  <a:lnTo>
                    <a:pt x="236715" y="34315"/>
                  </a:lnTo>
                  <a:lnTo>
                    <a:pt x="236715" y="30708"/>
                  </a:lnTo>
                  <a:close/>
                </a:path>
                <a:path w="413384" h="70484">
                  <a:moveTo>
                    <a:pt x="242138" y="53289"/>
                  </a:moveTo>
                  <a:lnTo>
                    <a:pt x="240779" y="52387"/>
                  </a:lnTo>
                  <a:lnTo>
                    <a:pt x="240322" y="53746"/>
                  </a:lnTo>
                  <a:lnTo>
                    <a:pt x="238531" y="53289"/>
                  </a:lnTo>
                  <a:lnTo>
                    <a:pt x="237617" y="53289"/>
                  </a:lnTo>
                  <a:lnTo>
                    <a:pt x="236715" y="52387"/>
                  </a:lnTo>
                  <a:lnTo>
                    <a:pt x="234899" y="51485"/>
                  </a:lnTo>
                  <a:lnTo>
                    <a:pt x="235356" y="50126"/>
                  </a:lnTo>
                  <a:lnTo>
                    <a:pt x="233095" y="51485"/>
                  </a:lnTo>
                  <a:lnTo>
                    <a:pt x="235813" y="55537"/>
                  </a:lnTo>
                  <a:lnTo>
                    <a:pt x="235356" y="53289"/>
                  </a:lnTo>
                  <a:lnTo>
                    <a:pt x="237617" y="56451"/>
                  </a:lnTo>
                  <a:lnTo>
                    <a:pt x="239864" y="54203"/>
                  </a:lnTo>
                  <a:lnTo>
                    <a:pt x="242138" y="53289"/>
                  </a:lnTo>
                  <a:close/>
                </a:path>
                <a:path w="413384" h="70484">
                  <a:moveTo>
                    <a:pt x="242468" y="12776"/>
                  </a:moveTo>
                  <a:lnTo>
                    <a:pt x="238061" y="9474"/>
                  </a:lnTo>
                  <a:lnTo>
                    <a:pt x="235356" y="12192"/>
                  </a:lnTo>
                  <a:lnTo>
                    <a:pt x="234899" y="15798"/>
                  </a:lnTo>
                  <a:lnTo>
                    <a:pt x="229933" y="15798"/>
                  </a:lnTo>
                  <a:lnTo>
                    <a:pt x="233095" y="19862"/>
                  </a:lnTo>
                  <a:lnTo>
                    <a:pt x="235813" y="14439"/>
                  </a:lnTo>
                  <a:lnTo>
                    <a:pt x="237172" y="20764"/>
                  </a:lnTo>
                  <a:lnTo>
                    <a:pt x="239864" y="15354"/>
                  </a:lnTo>
                  <a:lnTo>
                    <a:pt x="240779" y="14897"/>
                  </a:lnTo>
                  <a:lnTo>
                    <a:pt x="241223" y="15798"/>
                  </a:lnTo>
                  <a:lnTo>
                    <a:pt x="242138" y="16256"/>
                  </a:lnTo>
                  <a:lnTo>
                    <a:pt x="242468" y="12776"/>
                  </a:lnTo>
                  <a:close/>
                </a:path>
                <a:path w="413384" h="70484">
                  <a:moveTo>
                    <a:pt x="243039" y="20764"/>
                  </a:moveTo>
                  <a:lnTo>
                    <a:pt x="242138" y="23939"/>
                  </a:lnTo>
                  <a:lnTo>
                    <a:pt x="243039" y="23939"/>
                  </a:lnTo>
                  <a:lnTo>
                    <a:pt x="243039" y="20764"/>
                  </a:lnTo>
                  <a:close/>
                </a:path>
                <a:path w="413384" h="70484">
                  <a:moveTo>
                    <a:pt x="243598" y="31064"/>
                  </a:moveTo>
                  <a:lnTo>
                    <a:pt x="242138" y="29806"/>
                  </a:lnTo>
                  <a:lnTo>
                    <a:pt x="241909" y="29362"/>
                  </a:lnTo>
                  <a:lnTo>
                    <a:pt x="241223" y="28003"/>
                  </a:lnTo>
                  <a:lnTo>
                    <a:pt x="238531" y="29362"/>
                  </a:lnTo>
                  <a:lnTo>
                    <a:pt x="238531" y="28448"/>
                  </a:lnTo>
                  <a:lnTo>
                    <a:pt x="236715" y="34315"/>
                  </a:lnTo>
                  <a:lnTo>
                    <a:pt x="243598" y="31064"/>
                  </a:lnTo>
                  <a:close/>
                </a:path>
                <a:path w="413384" h="70484">
                  <a:moveTo>
                    <a:pt x="243928" y="47879"/>
                  </a:moveTo>
                  <a:lnTo>
                    <a:pt x="242138" y="42456"/>
                  </a:lnTo>
                  <a:lnTo>
                    <a:pt x="243039" y="48780"/>
                  </a:lnTo>
                  <a:lnTo>
                    <a:pt x="243928" y="47879"/>
                  </a:lnTo>
                  <a:close/>
                </a:path>
                <a:path w="413384" h="70484">
                  <a:moveTo>
                    <a:pt x="245287" y="32512"/>
                  </a:moveTo>
                  <a:lnTo>
                    <a:pt x="244373" y="31724"/>
                  </a:lnTo>
                  <a:lnTo>
                    <a:pt x="243039" y="33870"/>
                  </a:lnTo>
                  <a:lnTo>
                    <a:pt x="243497" y="33413"/>
                  </a:lnTo>
                  <a:lnTo>
                    <a:pt x="243928" y="32512"/>
                  </a:lnTo>
                  <a:lnTo>
                    <a:pt x="245287" y="32512"/>
                  </a:lnTo>
                  <a:close/>
                </a:path>
                <a:path w="413384" h="70484">
                  <a:moveTo>
                    <a:pt x="245287" y="30264"/>
                  </a:moveTo>
                  <a:lnTo>
                    <a:pt x="243598" y="31064"/>
                  </a:lnTo>
                  <a:lnTo>
                    <a:pt x="244373" y="31724"/>
                  </a:lnTo>
                  <a:lnTo>
                    <a:pt x="245287" y="30264"/>
                  </a:lnTo>
                  <a:close/>
                </a:path>
                <a:path w="413384" h="70484">
                  <a:moveTo>
                    <a:pt x="247484" y="24066"/>
                  </a:moveTo>
                  <a:lnTo>
                    <a:pt x="245287" y="25298"/>
                  </a:lnTo>
                  <a:lnTo>
                    <a:pt x="246697" y="25641"/>
                  </a:lnTo>
                  <a:lnTo>
                    <a:pt x="247484" y="24066"/>
                  </a:lnTo>
                  <a:close/>
                </a:path>
                <a:path w="413384" h="70484">
                  <a:moveTo>
                    <a:pt x="248348" y="22453"/>
                  </a:moveTo>
                  <a:lnTo>
                    <a:pt x="247980" y="20675"/>
                  </a:lnTo>
                  <a:lnTo>
                    <a:pt x="246189" y="21221"/>
                  </a:lnTo>
                  <a:lnTo>
                    <a:pt x="248348" y="22453"/>
                  </a:lnTo>
                  <a:close/>
                </a:path>
                <a:path w="413384" h="70484">
                  <a:moveTo>
                    <a:pt x="248907" y="26187"/>
                  </a:moveTo>
                  <a:lnTo>
                    <a:pt x="247065" y="25730"/>
                  </a:lnTo>
                  <a:lnTo>
                    <a:pt x="246697" y="25641"/>
                  </a:lnTo>
                  <a:lnTo>
                    <a:pt x="245287" y="25298"/>
                  </a:lnTo>
                  <a:lnTo>
                    <a:pt x="247548" y="31623"/>
                  </a:lnTo>
                  <a:lnTo>
                    <a:pt x="248462" y="30708"/>
                  </a:lnTo>
                  <a:lnTo>
                    <a:pt x="247548" y="29362"/>
                  </a:lnTo>
                  <a:lnTo>
                    <a:pt x="248907" y="26187"/>
                  </a:lnTo>
                  <a:close/>
                </a:path>
                <a:path w="413384" h="70484">
                  <a:moveTo>
                    <a:pt x="249351" y="23037"/>
                  </a:moveTo>
                  <a:lnTo>
                    <a:pt x="248348" y="22453"/>
                  </a:lnTo>
                  <a:lnTo>
                    <a:pt x="248462" y="23037"/>
                  </a:lnTo>
                  <a:lnTo>
                    <a:pt x="247548" y="23939"/>
                  </a:lnTo>
                  <a:lnTo>
                    <a:pt x="247484" y="24066"/>
                  </a:lnTo>
                  <a:lnTo>
                    <a:pt x="249351" y="23037"/>
                  </a:lnTo>
                  <a:close/>
                </a:path>
                <a:path w="413384" h="70484">
                  <a:moveTo>
                    <a:pt x="252069" y="19405"/>
                  </a:moveTo>
                  <a:lnTo>
                    <a:pt x="247548" y="18516"/>
                  </a:lnTo>
                  <a:lnTo>
                    <a:pt x="247980" y="20675"/>
                  </a:lnTo>
                  <a:lnTo>
                    <a:pt x="252069" y="19405"/>
                  </a:lnTo>
                  <a:close/>
                </a:path>
                <a:path w="413384" h="70484">
                  <a:moveTo>
                    <a:pt x="253428" y="48780"/>
                  </a:moveTo>
                  <a:lnTo>
                    <a:pt x="251612" y="48780"/>
                  </a:lnTo>
                  <a:lnTo>
                    <a:pt x="251612" y="54203"/>
                  </a:lnTo>
                  <a:lnTo>
                    <a:pt x="252971" y="53289"/>
                  </a:lnTo>
                  <a:lnTo>
                    <a:pt x="252526" y="51930"/>
                  </a:lnTo>
                  <a:lnTo>
                    <a:pt x="253428" y="48780"/>
                  </a:lnTo>
                  <a:close/>
                </a:path>
                <a:path w="413384" h="70484">
                  <a:moveTo>
                    <a:pt x="264718" y="39281"/>
                  </a:moveTo>
                  <a:lnTo>
                    <a:pt x="263817" y="39281"/>
                  </a:lnTo>
                  <a:lnTo>
                    <a:pt x="264718" y="42456"/>
                  </a:lnTo>
                  <a:lnTo>
                    <a:pt x="264718" y="39281"/>
                  </a:lnTo>
                  <a:close/>
                </a:path>
                <a:path w="413384" h="70484">
                  <a:moveTo>
                    <a:pt x="272402" y="37020"/>
                  </a:moveTo>
                  <a:lnTo>
                    <a:pt x="270141" y="37020"/>
                  </a:lnTo>
                  <a:lnTo>
                    <a:pt x="270586" y="39281"/>
                  </a:lnTo>
                  <a:lnTo>
                    <a:pt x="272402" y="38836"/>
                  </a:lnTo>
                  <a:lnTo>
                    <a:pt x="272402" y="37020"/>
                  </a:lnTo>
                  <a:close/>
                </a:path>
                <a:path w="413384" h="70484">
                  <a:moveTo>
                    <a:pt x="279184" y="35229"/>
                  </a:moveTo>
                  <a:lnTo>
                    <a:pt x="277825" y="34772"/>
                  </a:lnTo>
                  <a:lnTo>
                    <a:pt x="276466" y="37947"/>
                  </a:lnTo>
                  <a:lnTo>
                    <a:pt x="278726" y="37947"/>
                  </a:lnTo>
                  <a:lnTo>
                    <a:pt x="278726" y="37020"/>
                  </a:lnTo>
                  <a:lnTo>
                    <a:pt x="279184" y="35229"/>
                  </a:lnTo>
                  <a:close/>
                </a:path>
                <a:path w="413384" h="70484">
                  <a:moveTo>
                    <a:pt x="302564" y="60706"/>
                  </a:moveTo>
                  <a:lnTo>
                    <a:pt x="300405" y="60960"/>
                  </a:lnTo>
                  <a:lnTo>
                    <a:pt x="301764" y="60960"/>
                  </a:lnTo>
                  <a:lnTo>
                    <a:pt x="302564" y="60706"/>
                  </a:lnTo>
                  <a:close/>
                </a:path>
                <a:path w="413384" h="70484">
                  <a:moveTo>
                    <a:pt x="303149" y="60629"/>
                  </a:moveTo>
                  <a:lnTo>
                    <a:pt x="302564" y="60706"/>
                  </a:lnTo>
                  <a:lnTo>
                    <a:pt x="303149" y="60629"/>
                  </a:lnTo>
                  <a:close/>
                </a:path>
                <a:path w="413384" h="70484">
                  <a:moveTo>
                    <a:pt x="303568" y="60579"/>
                  </a:moveTo>
                  <a:lnTo>
                    <a:pt x="303149" y="60629"/>
                  </a:lnTo>
                  <a:lnTo>
                    <a:pt x="303568" y="61861"/>
                  </a:lnTo>
                  <a:lnTo>
                    <a:pt x="303568" y="60579"/>
                  </a:lnTo>
                  <a:close/>
                </a:path>
                <a:path w="413384" h="70484">
                  <a:moveTo>
                    <a:pt x="304025" y="60528"/>
                  </a:moveTo>
                  <a:lnTo>
                    <a:pt x="303568" y="59728"/>
                  </a:lnTo>
                  <a:lnTo>
                    <a:pt x="303568" y="60579"/>
                  </a:lnTo>
                  <a:lnTo>
                    <a:pt x="304025" y="60528"/>
                  </a:lnTo>
                  <a:close/>
                </a:path>
                <a:path w="413384" h="70484">
                  <a:moveTo>
                    <a:pt x="304927" y="56451"/>
                  </a:moveTo>
                  <a:lnTo>
                    <a:pt x="300863" y="55105"/>
                  </a:lnTo>
                  <a:lnTo>
                    <a:pt x="303568" y="59728"/>
                  </a:lnTo>
                  <a:lnTo>
                    <a:pt x="304469" y="58254"/>
                  </a:lnTo>
                  <a:lnTo>
                    <a:pt x="304927" y="56451"/>
                  </a:lnTo>
                  <a:close/>
                </a:path>
                <a:path w="413384" h="70484">
                  <a:moveTo>
                    <a:pt x="322084" y="63220"/>
                  </a:moveTo>
                  <a:lnTo>
                    <a:pt x="321195" y="60528"/>
                  </a:lnTo>
                  <a:lnTo>
                    <a:pt x="320294" y="56451"/>
                  </a:lnTo>
                  <a:lnTo>
                    <a:pt x="316661" y="55537"/>
                  </a:lnTo>
                  <a:lnTo>
                    <a:pt x="318655" y="58267"/>
                  </a:lnTo>
                  <a:lnTo>
                    <a:pt x="318376" y="61861"/>
                  </a:lnTo>
                  <a:lnTo>
                    <a:pt x="318579" y="64058"/>
                  </a:lnTo>
                  <a:lnTo>
                    <a:pt x="322084" y="63220"/>
                  </a:lnTo>
                  <a:close/>
                </a:path>
                <a:path w="413384" h="70484">
                  <a:moveTo>
                    <a:pt x="324802" y="63220"/>
                  </a:moveTo>
                  <a:lnTo>
                    <a:pt x="323443" y="61861"/>
                  </a:lnTo>
                  <a:lnTo>
                    <a:pt x="322084" y="63220"/>
                  </a:lnTo>
                  <a:lnTo>
                    <a:pt x="322084" y="64135"/>
                  </a:lnTo>
                  <a:lnTo>
                    <a:pt x="324345" y="64135"/>
                  </a:lnTo>
                  <a:lnTo>
                    <a:pt x="324802" y="63220"/>
                  </a:lnTo>
                  <a:close/>
                </a:path>
                <a:path w="413384" h="70484">
                  <a:moveTo>
                    <a:pt x="328866" y="1358"/>
                  </a:moveTo>
                  <a:lnTo>
                    <a:pt x="327964" y="889"/>
                  </a:lnTo>
                  <a:lnTo>
                    <a:pt x="327520" y="0"/>
                  </a:lnTo>
                  <a:lnTo>
                    <a:pt x="326618" y="4508"/>
                  </a:lnTo>
                  <a:lnTo>
                    <a:pt x="328866" y="2247"/>
                  </a:lnTo>
                  <a:lnTo>
                    <a:pt x="328866" y="1358"/>
                  </a:lnTo>
                  <a:close/>
                </a:path>
                <a:path w="413384" h="70484">
                  <a:moveTo>
                    <a:pt x="329755" y="7632"/>
                  </a:moveTo>
                  <a:lnTo>
                    <a:pt x="328866" y="5422"/>
                  </a:lnTo>
                  <a:lnTo>
                    <a:pt x="329323" y="7683"/>
                  </a:lnTo>
                  <a:lnTo>
                    <a:pt x="329755" y="7632"/>
                  </a:lnTo>
                  <a:close/>
                </a:path>
                <a:path w="413384" h="70484">
                  <a:moveTo>
                    <a:pt x="333375" y="7226"/>
                  </a:moveTo>
                  <a:lnTo>
                    <a:pt x="329755" y="7632"/>
                  </a:lnTo>
                  <a:lnTo>
                    <a:pt x="332943" y="13106"/>
                  </a:lnTo>
                  <a:lnTo>
                    <a:pt x="332016" y="10833"/>
                  </a:lnTo>
                  <a:lnTo>
                    <a:pt x="333375" y="7226"/>
                  </a:lnTo>
                  <a:close/>
                </a:path>
                <a:path w="413384" h="70484">
                  <a:moveTo>
                    <a:pt x="345579" y="46062"/>
                  </a:moveTo>
                  <a:lnTo>
                    <a:pt x="341058" y="46964"/>
                  </a:lnTo>
                  <a:lnTo>
                    <a:pt x="338340" y="45605"/>
                  </a:lnTo>
                  <a:lnTo>
                    <a:pt x="337908" y="48310"/>
                  </a:lnTo>
                  <a:lnTo>
                    <a:pt x="341058" y="50571"/>
                  </a:lnTo>
                  <a:lnTo>
                    <a:pt x="337451" y="52387"/>
                  </a:lnTo>
                  <a:lnTo>
                    <a:pt x="343776" y="51028"/>
                  </a:lnTo>
                  <a:lnTo>
                    <a:pt x="345579" y="46062"/>
                  </a:lnTo>
                  <a:close/>
                </a:path>
                <a:path w="413384" h="70484">
                  <a:moveTo>
                    <a:pt x="348297" y="39281"/>
                  </a:moveTo>
                  <a:lnTo>
                    <a:pt x="346024" y="37947"/>
                  </a:lnTo>
                  <a:lnTo>
                    <a:pt x="348297" y="40195"/>
                  </a:lnTo>
                  <a:lnTo>
                    <a:pt x="348297" y="39281"/>
                  </a:lnTo>
                  <a:close/>
                </a:path>
                <a:path w="413384" h="70484">
                  <a:moveTo>
                    <a:pt x="359130" y="31623"/>
                  </a:moveTo>
                  <a:lnTo>
                    <a:pt x="357797" y="31623"/>
                  </a:lnTo>
                  <a:lnTo>
                    <a:pt x="358902" y="32321"/>
                  </a:lnTo>
                  <a:lnTo>
                    <a:pt x="359130" y="31623"/>
                  </a:lnTo>
                  <a:close/>
                </a:path>
                <a:path w="413384" h="70484">
                  <a:moveTo>
                    <a:pt x="359841" y="35306"/>
                  </a:moveTo>
                  <a:lnTo>
                    <a:pt x="352806" y="36588"/>
                  </a:lnTo>
                  <a:lnTo>
                    <a:pt x="357797" y="36131"/>
                  </a:lnTo>
                  <a:lnTo>
                    <a:pt x="359841" y="35306"/>
                  </a:lnTo>
                  <a:close/>
                </a:path>
                <a:path w="413384" h="70484">
                  <a:moveTo>
                    <a:pt x="362762" y="34772"/>
                  </a:moveTo>
                  <a:lnTo>
                    <a:pt x="358902" y="32321"/>
                  </a:lnTo>
                  <a:lnTo>
                    <a:pt x="358686" y="32969"/>
                  </a:lnTo>
                  <a:lnTo>
                    <a:pt x="360045" y="35229"/>
                  </a:lnTo>
                  <a:lnTo>
                    <a:pt x="359841" y="35306"/>
                  </a:lnTo>
                  <a:lnTo>
                    <a:pt x="362762" y="34772"/>
                  </a:lnTo>
                  <a:close/>
                </a:path>
                <a:path w="413384" h="70484">
                  <a:moveTo>
                    <a:pt x="367182" y="35699"/>
                  </a:moveTo>
                  <a:lnTo>
                    <a:pt x="365912" y="32512"/>
                  </a:lnTo>
                  <a:lnTo>
                    <a:pt x="362762" y="37020"/>
                  </a:lnTo>
                  <a:lnTo>
                    <a:pt x="361403" y="37020"/>
                  </a:lnTo>
                  <a:lnTo>
                    <a:pt x="362292" y="37947"/>
                  </a:lnTo>
                  <a:lnTo>
                    <a:pt x="364553" y="36131"/>
                  </a:lnTo>
                  <a:lnTo>
                    <a:pt x="365455" y="36131"/>
                  </a:lnTo>
                  <a:lnTo>
                    <a:pt x="367182" y="35699"/>
                  </a:lnTo>
                  <a:close/>
                </a:path>
                <a:path w="413384" h="70484">
                  <a:moveTo>
                    <a:pt x="387134" y="25298"/>
                  </a:moveTo>
                  <a:lnTo>
                    <a:pt x="386232" y="24396"/>
                  </a:lnTo>
                  <a:lnTo>
                    <a:pt x="385800" y="22580"/>
                  </a:lnTo>
                  <a:lnTo>
                    <a:pt x="383984" y="23037"/>
                  </a:lnTo>
                  <a:lnTo>
                    <a:pt x="379476" y="23939"/>
                  </a:lnTo>
                  <a:lnTo>
                    <a:pt x="379476" y="12192"/>
                  </a:lnTo>
                  <a:lnTo>
                    <a:pt x="378561" y="27089"/>
                  </a:lnTo>
                  <a:lnTo>
                    <a:pt x="377202" y="26644"/>
                  </a:lnTo>
                  <a:lnTo>
                    <a:pt x="377659" y="25298"/>
                  </a:lnTo>
                  <a:lnTo>
                    <a:pt x="377659" y="23939"/>
                  </a:lnTo>
                  <a:lnTo>
                    <a:pt x="376301" y="30708"/>
                  </a:lnTo>
                  <a:lnTo>
                    <a:pt x="383082" y="23939"/>
                  </a:lnTo>
                  <a:lnTo>
                    <a:pt x="380809" y="30708"/>
                  </a:lnTo>
                  <a:lnTo>
                    <a:pt x="387134" y="25298"/>
                  </a:lnTo>
                  <a:close/>
                </a:path>
                <a:path w="413384" h="70484">
                  <a:moveTo>
                    <a:pt x="388493" y="32512"/>
                  </a:moveTo>
                  <a:lnTo>
                    <a:pt x="386232" y="30708"/>
                  </a:lnTo>
                  <a:lnTo>
                    <a:pt x="386232" y="31623"/>
                  </a:lnTo>
                  <a:lnTo>
                    <a:pt x="385800" y="33413"/>
                  </a:lnTo>
                  <a:lnTo>
                    <a:pt x="387134" y="33870"/>
                  </a:lnTo>
                  <a:lnTo>
                    <a:pt x="387591" y="32512"/>
                  </a:lnTo>
                  <a:lnTo>
                    <a:pt x="388493" y="32512"/>
                  </a:lnTo>
                  <a:close/>
                </a:path>
                <a:path w="413384" h="70484">
                  <a:moveTo>
                    <a:pt x="391375" y="16459"/>
                  </a:moveTo>
                  <a:lnTo>
                    <a:pt x="391210" y="15354"/>
                  </a:lnTo>
                  <a:lnTo>
                    <a:pt x="390893" y="13106"/>
                  </a:lnTo>
                  <a:lnTo>
                    <a:pt x="390309" y="9029"/>
                  </a:lnTo>
                  <a:lnTo>
                    <a:pt x="388493" y="9029"/>
                  </a:lnTo>
                  <a:lnTo>
                    <a:pt x="389407" y="13106"/>
                  </a:lnTo>
                  <a:lnTo>
                    <a:pt x="386232" y="12192"/>
                  </a:lnTo>
                  <a:lnTo>
                    <a:pt x="384886" y="9474"/>
                  </a:lnTo>
                  <a:lnTo>
                    <a:pt x="383984" y="6781"/>
                  </a:lnTo>
                  <a:lnTo>
                    <a:pt x="386232" y="17614"/>
                  </a:lnTo>
                  <a:lnTo>
                    <a:pt x="388493" y="15354"/>
                  </a:lnTo>
                  <a:lnTo>
                    <a:pt x="391375" y="16459"/>
                  </a:lnTo>
                  <a:close/>
                </a:path>
                <a:path w="413384" h="70484">
                  <a:moveTo>
                    <a:pt x="391668" y="18516"/>
                  </a:moveTo>
                  <a:lnTo>
                    <a:pt x="391604" y="18059"/>
                  </a:lnTo>
                  <a:lnTo>
                    <a:pt x="385800" y="18973"/>
                  </a:lnTo>
                  <a:lnTo>
                    <a:pt x="388493" y="23037"/>
                  </a:lnTo>
                  <a:lnTo>
                    <a:pt x="390766" y="23037"/>
                  </a:lnTo>
                  <a:lnTo>
                    <a:pt x="390309" y="22580"/>
                  </a:lnTo>
                  <a:lnTo>
                    <a:pt x="388950" y="19862"/>
                  </a:lnTo>
                  <a:lnTo>
                    <a:pt x="390309" y="18516"/>
                  </a:lnTo>
                  <a:lnTo>
                    <a:pt x="391668" y="18516"/>
                  </a:lnTo>
                  <a:close/>
                </a:path>
                <a:path w="413384" h="70484">
                  <a:moveTo>
                    <a:pt x="393776" y="23037"/>
                  </a:moveTo>
                  <a:lnTo>
                    <a:pt x="390766" y="23037"/>
                  </a:lnTo>
                  <a:lnTo>
                    <a:pt x="391668" y="23939"/>
                  </a:lnTo>
                  <a:lnTo>
                    <a:pt x="393776" y="23037"/>
                  </a:lnTo>
                  <a:close/>
                </a:path>
                <a:path w="413384" h="70484">
                  <a:moveTo>
                    <a:pt x="393915" y="30708"/>
                  </a:moveTo>
                  <a:lnTo>
                    <a:pt x="393014" y="30708"/>
                  </a:lnTo>
                  <a:lnTo>
                    <a:pt x="391668" y="29362"/>
                  </a:lnTo>
                  <a:lnTo>
                    <a:pt x="388493" y="32512"/>
                  </a:lnTo>
                  <a:lnTo>
                    <a:pt x="390309" y="32512"/>
                  </a:lnTo>
                  <a:lnTo>
                    <a:pt x="392557" y="33870"/>
                  </a:lnTo>
                  <a:lnTo>
                    <a:pt x="393026" y="36131"/>
                  </a:lnTo>
                  <a:lnTo>
                    <a:pt x="392557" y="37947"/>
                  </a:lnTo>
                  <a:lnTo>
                    <a:pt x="393915" y="37947"/>
                  </a:lnTo>
                  <a:lnTo>
                    <a:pt x="393915" y="31623"/>
                  </a:lnTo>
                  <a:lnTo>
                    <a:pt x="393915" y="30708"/>
                  </a:lnTo>
                  <a:close/>
                </a:path>
                <a:path w="413384" h="70484">
                  <a:moveTo>
                    <a:pt x="394373" y="17614"/>
                  </a:moveTo>
                  <a:lnTo>
                    <a:pt x="391375" y="16459"/>
                  </a:lnTo>
                  <a:lnTo>
                    <a:pt x="391604" y="18059"/>
                  </a:lnTo>
                  <a:lnTo>
                    <a:pt x="394373" y="17614"/>
                  </a:lnTo>
                  <a:close/>
                </a:path>
                <a:path w="413384" h="70484">
                  <a:moveTo>
                    <a:pt x="399338" y="7683"/>
                  </a:moveTo>
                  <a:lnTo>
                    <a:pt x="393026" y="6324"/>
                  </a:lnTo>
                  <a:lnTo>
                    <a:pt x="395605" y="11480"/>
                  </a:lnTo>
                  <a:lnTo>
                    <a:pt x="397090" y="10833"/>
                  </a:lnTo>
                  <a:lnTo>
                    <a:pt x="393915" y="7683"/>
                  </a:lnTo>
                  <a:lnTo>
                    <a:pt x="399338" y="7683"/>
                  </a:lnTo>
                  <a:close/>
                </a:path>
                <a:path w="413384" h="70484">
                  <a:moveTo>
                    <a:pt x="399948" y="19824"/>
                  </a:moveTo>
                  <a:lnTo>
                    <a:pt x="399338" y="13106"/>
                  </a:lnTo>
                  <a:lnTo>
                    <a:pt x="397090" y="14439"/>
                  </a:lnTo>
                  <a:lnTo>
                    <a:pt x="399948" y="19824"/>
                  </a:lnTo>
                  <a:close/>
                </a:path>
                <a:path w="413384" h="70484">
                  <a:moveTo>
                    <a:pt x="400240" y="23037"/>
                  </a:moveTo>
                  <a:lnTo>
                    <a:pt x="400037" y="20739"/>
                  </a:lnTo>
                  <a:lnTo>
                    <a:pt x="395732" y="17614"/>
                  </a:lnTo>
                  <a:lnTo>
                    <a:pt x="397090" y="14439"/>
                  </a:lnTo>
                  <a:lnTo>
                    <a:pt x="395605" y="11480"/>
                  </a:lnTo>
                  <a:lnTo>
                    <a:pt x="393915" y="12192"/>
                  </a:lnTo>
                  <a:lnTo>
                    <a:pt x="395274" y="14897"/>
                  </a:lnTo>
                  <a:lnTo>
                    <a:pt x="394817" y="22580"/>
                  </a:lnTo>
                  <a:lnTo>
                    <a:pt x="393776" y="23037"/>
                  </a:lnTo>
                  <a:lnTo>
                    <a:pt x="400240" y="23037"/>
                  </a:lnTo>
                  <a:close/>
                </a:path>
                <a:path w="413384" h="70484">
                  <a:moveTo>
                    <a:pt x="400697" y="21221"/>
                  </a:moveTo>
                  <a:lnTo>
                    <a:pt x="399948" y="19824"/>
                  </a:lnTo>
                  <a:lnTo>
                    <a:pt x="400037" y="20739"/>
                  </a:lnTo>
                  <a:lnTo>
                    <a:pt x="400697" y="21221"/>
                  </a:lnTo>
                  <a:close/>
                </a:path>
                <a:path w="413384" h="70484">
                  <a:moveTo>
                    <a:pt x="412927" y="11785"/>
                  </a:moveTo>
                  <a:lnTo>
                    <a:pt x="411988" y="10833"/>
                  </a:lnTo>
                  <a:lnTo>
                    <a:pt x="411086" y="10833"/>
                  </a:lnTo>
                  <a:lnTo>
                    <a:pt x="411086" y="13106"/>
                  </a:lnTo>
                  <a:lnTo>
                    <a:pt x="412927" y="117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22630" y="1336725"/>
              <a:ext cx="551180" cy="128905"/>
            </a:xfrm>
            <a:custGeom>
              <a:avLst/>
              <a:gdLst/>
              <a:ahLst/>
              <a:cxnLst/>
              <a:rect l="l" t="t" r="r" b="b"/>
              <a:pathLst>
                <a:path w="551180" h="128905">
                  <a:moveTo>
                    <a:pt x="3619" y="79679"/>
                  </a:moveTo>
                  <a:lnTo>
                    <a:pt x="1358" y="81280"/>
                  </a:lnTo>
                  <a:lnTo>
                    <a:pt x="3619" y="81280"/>
                  </a:lnTo>
                  <a:lnTo>
                    <a:pt x="3619" y="79679"/>
                  </a:lnTo>
                  <a:close/>
                </a:path>
                <a:path w="551180" h="128905">
                  <a:moveTo>
                    <a:pt x="3619" y="78587"/>
                  </a:moveTo>
                  <a:lnTo>
                    <a:pt x="3175" y="76314"/>
                  </a:lnTo>
                  <a:lnTo>
                    <a:pt x="469" y="75869"/>
                  </a:lnTo>
                  <a:lnTo>
                    <a:pt x="0" y="77673"/>
                  </a:lnTo>
                  <a:lnTo>
                    <a:pt x="3619" y="78765"/>
                  </a:lnTo>
                  <a:lnTo>
                    <a:pt x="3619" y="78587"/>
                  </a:lnTo>
                  <a:close/>
                </a:path>
                <a:path w="551180" h="128905">
                  <a:moveTo>
                    <a:pt x="14465" y="77673"/>
                  </a:moveTo>
                  <a:lnTo>
                    <a:pt x="11290" y="77673"/>
                  </a:lnTo>
                  <a:lnTo>
                    <a:pt x="14465" y="79032"/>
                  </a:lnTo>
                  <a:lnTo>
                    <a:pt x="14465" y="77673"/>
                  </a:lnTo>
                  <a:close/>
                </a:path>
                <a:path w="551180" h="128905">
                  <a:moveTo>
                    <a:pt x="62344" y="77673"/>
                  </a:moveTo>
                  <a:lnTo>
                    <a:pt x="61899" y="72263"/>
                  </a:lnTo>
                  <a:lnTo>
                    <a:pt x="58737" y="70446"/>
                  </a:lnTo>
                  <a:lnTo>
                    <a:pt x="55575" y="74510"/>
                  </a:lnTo>
                  <a:lnTo>
                    <a:pt x="54686" y="73621"/>
                  </a:lnTo>
                  <a:lnTo>
                    <a:pt x="54686" y="79032"/>
                  </a:lnTo>
                  <a:lnTo>
                    <a:pt x="57835" y="76771"/>
                  </a:lnTo>
                  <a:lnTo>
                    <a:pt x="59182" y="80835"/>
                  </a:lnTo>
                  <a:lnTo>
                    <a:pt x="62344" y="77673"/>
                  </a:lnTo>
                  <a:close/>
                </a:path>
                <a:path w="551180" h="128905">
                  <a:moveTo>
                    <a:pt x="115201" y="71958"/>
                  </a:moveTo>
                  <a:lnTo>
                    <a:pt x="113842" y="71805"/>
                  </a:lnTo>
                  <a:lnTo>
                    <a:pt x="114300" y="72263"/>
                  </a:lnTo>
                  <a:lnTo>
                    <a:pt x="115201" y="71958"/>
                  </a:lnTo>
                  <a:close/>
                </a:path>
                <a:path w="551180" h="128905">
                  <a:moveTo>
                    <a:pt x="115760" y="72021"/>
                  </a:moveTo>
                  <a:lnTo>
                    <a:pt x="115658" y="71805"/>
                  </a:lnTo>
                  <a:lnTo>
                    <a:pt x="115201" y="71958"/>
                  </a:lnTo>
                  <a:lnTo>
                    <a:pt x="115760" y="72021"/>
                  </a:lnTo>
                  <a:close/>
                </a:path>
                <a:path w="551180" h="128905">
                  <a:moveTo>
                    <a:pt x="117462" y="24841"/>
                  </a:moveTo>
                  <a:lnTo>
                    <a:pt x="114744" y="23926"/>
                  </a:lnTo>
                  <a:lnTo>
                    <a:pt x="116103" y="26200"/>
                  </a:lnTo>
                  <a:lnTo>
                    <a:pt x="114300" y="27089"/>
                  </a:lnTo>
                  <a:lnTo>
                    <a:pt x="117462" y="27089"/>
                  </a:lnTo>
                  <a:lnTo>
                    <a:pt x="117462" y="24841"/>
                  </a:lnTo>
                  <a:close/>
                </a:path>
                <a:path w="551180" h="128905">
                  <a:moveTo>
                    <a:pt x="117551" y="72224"/>
                  </a:moveTo>
                  <a:lnTo>
                    <a:pt x="115760" y="72021"/>
                  </a:lnTo>
                  <a:lnTo>
                    <a:pt x="116560" y="73621"/>
                  </a:lnTo>
                  <a:lnTo>
                    <a:pt x="117462" y="74510"/>
                  </a:lnTo>
                  <a:lnTo>
                    <a:pt x="117551" y="72224"/>
                  </a:lnTo>
                  <a:close/>
                </a:path>
                <a:path w="551180" h="128905">
                  <a:moveTo>
                    <a:pt x="117906" y="72263"/>
                  </a:moveTo>
                  <a:lnTo>
                    <a:pt x="117830" y="72072"/>
                  </a:lnTo>
                  <a:lnTo>
                    <a:pt x="117551" y="72224"/>
                  </a:lnTo>
                  <a:lnTo>
                    <a:pt x="117906" y="72263"/>
                  </a:lnTo>
                  <a:close/>
                </a:path>
                <a:path w="551180" h="128905">
                  <a:moveTo>
                    <a:pt x="120624" y="70446"/>
                  </a:moveTo>
                  <a:lnTo>
                    <a:pt x="119456" y="69545"/>
                  </a:lnTo>
                  <a:lnTo>
                    <a:pt x="117106" y="67716"/>
                  </a:lnTo>
                  <a:lnTo>
                    <a:pt x="115201" y="68186"/>
                  </a:lnTo>
                  <a:lnTo>
                    <a:pt x="116560" y="69100"/>
                  </a:lnTo>
                  <a:lnTo>
                    <a:pt x="117830" y="72072"/>
                  </a:lnTo>
                  <a:lnTo>
                    <a:pt x="118364" y="71805"/>
                  </a:lnTo>
                  <a:lnTo>
                    <a:pt x="119265" y="69545"/>
                  </a:lnTo>
                  <a:lnTo>
                    <a:pt x="120624" y="70446"/>
                  </a:lnTo>
                  <a:close/>
                </a:path>
                <a:path w="551180" h="128905">
                  <a:moveTo>
                    <a:pt x="120624" y="66840"/>
                  </a:moveTo>
                  <a:lnTo>
                    <a:pt x="116560" y="67297"/>
                  </a:lnTo>
                  <a:lnTo>
                    <a:pt x="117106" y="67716"/>
                  </a:lnTo>
                  <a:lnTo>
                    <a:pt x="120624" y="66840"/>
                  </a:lnTo>
                  <a:close/>
                </a:path>
                <a:path w="551180" h="128905">
                  <a:moveTo>
                    <a:pt x="125133" y="25742"/>
                  </a:moveTo>
                  <a:lnTo>
                    <a:pt x="122885" y="23482"/>
                  </a:lnTo>
                  <a:lnTo>
                    <a:pt x="122885" y="25742"/>
                  </a:lnTo>
                  <a:lnTo>
                    <a:pt x="125133" y="25742"/>
                  </a:lnTo>
                  <a:close/>
                </a:path>
                <a:path w="551180" h="128905">
                  <a:moveTo>
                    <a:pt x="130568" y="73621"/>
                  </a:moveTo>
                  <a:lnTo>
                    <a:pt x="129209" y="73621"/>
                  </a:lnTo>
                  <a:lnTo>
                    <a:pt x="129209" y="79032"/>
                  </a:lnTo>
                  <a:lnTo>
                    <a:pt x="130568" y="79032"/>
                  </a:lnTo>
                  <a:lnTo>
                    <a:pt x="130568" y="73621"/>
                  </a:lnTo>
                  <a:close/>
                </a:path>
                <a:path w="551180" h="128905">
                  <a:moveTo>
                    <a:pt x="133057" y="68072"/>
                  </a:moveTo>
                  <a:lnTo>
                    <a:pt x="132816" y="66840"/>
                  </a:lnTo>
                  <a:lnTo>
                    <a:pt x="130556" y="69100"/>
                  </a:lnTo>
                  <a:lnTo>
                    <a:pt x="130556" y="72707"/>
                  </a:lnTo>
                  <a:lnTo>
                    <a:pt x="133057" y="68072"/>
                  </a:lnTo>
                  <a:close/>
                </a:path>
                <a:path w="551180" h="128905">
                  <a:moveTo>
                    <a:pt x="140055" y="75869"/>
                  </a:moveTo>
                  <a:lnTo>
                    <a:pt x="136880" y="71348"/>
                  </a:lnTo>
                  <a:lnTo>
                    <a:pt x="139141" y="76771"/>
                  </a:lnTo>
                  <a:lnTo>
                    <a:pt x="140055" y="75869"/>
                  </a:lnTo>
                  <a:close/>
                </a:path>
                <a:path w="551180" h="128905">
                  <a:moveTo>
                    <a:pt x="148424" y="7023"/>
                  </a:moveTo>
                  <a:lnTo>
                    <a:pt x="147739" y="6324"/>
                  </a:lnTo>
                  <a:lnTo>
                    <a:pt x="145478" y="12192"/>
                  </a:lnTo>
                  <a:lnTo>
                    <a:pt x="148424" y="7023"/>
                  </a:lnTo>
                  <a:close/>
                </a:path>
                <a:path w="551180" h="128905">
                  <a:moveTo>
                    <a:pt x="152247" y="10833"/>
                  </a:moveTo>
                  <a:lnTo>
                    <a:pt x="149085" y="7670"/>
                  </a:lnTo>
                  <a:lnTo>
                    <a:pt x="149085" y="11734"/>
                  </a:lnTo>
                  <a:lnTo>
                    <a:pt x="149529" y="10375"/>
                  </a:lnTo>
                  <a:lnTo>
                    <a:pt x="150888" y="10833"/>
                  </a:lnTo>
                  <a:lnTo>
                    <a:pt x="152247" y="10833"/>
                  </a:lnTo>
                  <a:close/>
                </a:path>
                <a:path w="551180" h="128905">
                  <a:moveTo>
                    <a:pt x="157670" y="11734"/>
                  </a:moveTo>
                  <a:lnTo>
                    <a:pt x="155854" y="9474"/>
                  </a:lnTo>
                  <a:lnTo>
                    <a:pt x="157213" y="9029"/>
                  </a:lnTo>
                  <a:lnTo>
                    <a:pt x="154495" y="8585"/>
                  </a:lnTo>
                  <a:lnTo>
                    <a:pt x="154495" y="11734"/>
                  </a:lnTo>
                  <a:lnTo>
                    <a:pt x="157670" y="11734"/>
                  </a:lnTo>
                  <a:close/>
                </a:path>
                <a:path w="551180" h="128905">
                  <a:moveTo>
                    <a:pt x="159092" y="22644"/>
                  </a:moveTo>
                  <a:lnTo>
                    <a:pt x="156768" y="20320"/>
                  </a:lnTo>
                  <a:lnTo>
                    <a:pt x="156311" y="18059"/>
                  </a:lnTo>
                  <a:lnTo>
                    <a:pt x="155409" y="20320"/>
                  </a:lnTo>
                  <a:lnTo>
                    <a:pt x="159092" y="22644"/>
                  </a:lnTo>
                  <a:close/>
                </a:path>
                <a:path w="551180" h="128905">
                  <a:moveTo>
                    <a:pt x="160845" y="23761"/>
                  </a:moveTo>
                  <a:lnTo>
                    <a:pt x="159092" y="22644"/>
                  </a:lnTo>
                  <a:lnTo>
                    <a:pt x="160375" y="23926"/>
                  </a:lnTo>
                  <a:lnTo>
                    <a:pt x="160845" y="23761"/>
                  </a:lnTo>
                  <a:close/>
                </a:path>
                <a:path w="551180" h="128905">
                  <a:moveTo>
                    <a:pt x="163093" y="87604"/>
                  </a:moveTo>
                  <a:lnTo>
                    <a:pt x="159931" y="85356"/>
                  </a:lnTo>
                  <a:lnTo>
                    <a:pt x="159931" y="87604"/>
                  </a:lnTo>
                  <a:lnTo>
                    <a:pt x="163093" y="87604"/>
                  </a:lnTo>
                  <a:close/>
                </a:path>
                <a:path w="551180" h="128905">
                  <a:moveTo>
                    <a:pt x="163093" y="10833"/>
                  </a:moveTo>
                  <a:lnTo>
                    <a:pt x="161734" y="7226"/>
                  </a:lnTo>
                  <a:lnTo>
                    <a:pt x="159931" y="7226"/>
                  </a:lnTo>
                  <a:lnTo>
                    <a:pt x="163093" y="10833"/>
                  </a:lnTo>
                  <a:close/>
                </a:path>
                <a:path w="551180" h="128905">
                  <a:moveTo>
                    <a:pt x="163995" y="22567"/>
                  </a:moveTo>
                  <a:lnTo>
                    <a:pt x="160845" y="23761"/>
                  </a:lnTo>
                  <a:lnTo>
                    <a:pt x="163995" y="25742"/>
                  </a:lnTo>
                  <a:lnTo>
                    <a:pt x="163995" y="22567"/>
                  </a:lnTo>
                  <a:close/>
                </a:path>
                <a:path w="551180" h="128905">
                  <a:moveTo>
                    <a:pt x="173926" y="92125"/>
                  </a:moveTo>
                  <a:lnTo>
                    <a:pt x="169418" y="88519"/>
                  </a:lnTo>
                  <a:lnTo>
                    <a:pt x="171665" y="93027"/>
                  </a:lnTo>
                  <a:lnTo>
                    <a:pt x="172123" y="92570"/>
                  </a:lnTo>
                  <a:lnTo>
                    <a:pt x="172580" y="91681"/>
                  </a:lnTo>
                  <a:lnTo>
                    <a:pt x="173926" y="92125"/>
                  </a:lnTo>
                  <a:close/>
                </a:path>
                <a:path w="551180" h="128905">
                  <a:moveTo>
                    <a:pt x="185674" y="30251"/>
                  </a:moveTo>
                  <a:lnTo>
                    <a:pt x="180251" y="28892"/>
                  </a:lnTo>
                  <a:lnTo>
                    <a:pt x="180251" y="30251"/>
                  </a:lnTo>
                  <a:lnTo>
                    <a:pt x="185674" y="30251"/>
                  </a:lnTo>
                  <a:close/>
                </a:path>
                <a:path w="551180" h="128905">
                  <a:moveTo>
                    <a:pt x="194259" y="27089"/>
                  </a:moveTo>
                  <a:lnTo>
                    <a:pt x="192900" y="24384"/>
                  </a:lnTo>
                  <a:lnTo>
                    <a:pt x="188849" y="23482"/>
                  </a:lnTo>
                  <a:lnTo>
                    <a:pt x="185674" y="19418"/>
                  </a:lnTo>
                  <a:lnTo>
                    <a:pt x="182968" y="26200"/>
                  </a:lnTo>
                  <a:lnTo>
                    <a:pt x="193357" y="26644"/>
                  </a:lnTo>
                  <a:lnTo>
                    <a:pt x="192455" y="30251"/>
                  </a:lnTo>
                  <a:lnTo>
                    <a:pt x="194259" y="30251"/>
                  </a:lnTo>
                  <a:lnTo>
                    <a:pt x="194259" y="27089"/>
                  </a:lnTo>
                  <a:close/>
                </a:path>
                <a:path w="551180" h="128905">
                  <a:moveTo>
                    <a:pt x="194259" y="11734"/>
                  </a:moveTo>
                  <a:lnTo>
                    <a:pt x="192455" y="9474"/>
                  </a:lnTo>
                  <a:lnTo>
                    <a:pt x="193357" y="14909"/>
                  </a:lnTo>
                  <a:lnTo>
                    <a:pt x="194259" y="11734"/>
                  </a:lnTo>
                  <a:close/>
                </a:path>
                <a:path w="551180" h="128905">
                  <a:moveTo>
                    <a:pt x="194322" y="3987"/>
                  </a:moveTo>
                  <a:lnTo>
                    <a:pt x="191096" y="5410"/>
                  </a:lnTo>
                  <a:lnTo>
                    <a:pt x="193357" y="6324"/>
                  </a:lnTo>
                  <a:lnTo>
                    <a:pt x="194322" y="3987"/>
                  </a:lnTo>
                  <a:close/>
                </a:path>
                <a:path w="551180" h="128905">
                  <a:moveTo>
                    <a:pt x="195173" y="3619"/>
                  </a:moveTo>
                  <a:lnTo>
                    <a:pt x="194576" y="3403"/>
                  </a:lnTo>
                  <a:lnTo>
                    <a:pt x="194322" y="3987"/>
                  </a:lnTo>
                  <a:lnTo>
                    <a:pt x="195173" y="3619"/>
                  </a:lnTo>
                  <a:close/>
                </a:path>
                <a:path w="551180" h="128905">
                  <a:moveTo>
                    <a:pt x="195605" y="901"/>
                  </a:moveTo>
                  <a:lnTo>
                    <a:pt x="190207" y="1803"/>
                  </a:lnTo>
                  <a:lnTo>
                    <a:pt x="194576" y="3403"/>
                  </a:lnTo>
                  <a:lnTo>
                    <a:pt x="195605" y="901"/>
                  </a:lnTo>
                  <a:close/>
                </a:path>
                <a:path w="551180" h="128905">
                  <a:moveTo>
                    <a:pt x="201028" y="18059"/>
                  </a:moveTo>
                  <a:lnTo>
                    <a:pt x="195605" y="16268"/>
                  </a:lnTo>
                  <a:lnTo>
                    <a:pt x="195605" y="18516"/>
                  </a:lnTo>
                  <a:lnTo>
                    <a:pt x="199237" y="20764"/>
                  </a:lnTo>
                  <a:lnTo>
                    <a:pt x="201028" y="18059"/>
                  </a:lnTo>
                  <a:close/>
                </a:path>
                <a:path w="551180" h="128905">
                  <a:moveTo>
                    <a:pt x="204203" y="18059"/>
                  </a:moveTo>
                  <a:lnTo>
                    <a:pt x="203263" y="14147"/>
                  </a:lnTo>
                  <a:lnTo>
                    <a:pt x="202844" y="16268"/>
                  </a:lnTo>
                  <a:lnTo>
                    <a:pt x="204203" y="18059"/>
                  </a:lnTo>
                  <a:close/>
                </a:path>
                <a:path w="551180" h="128905">
                  <a:moveTo>
                    <a:pt x="205105" y="12649"/>
                  </a:moveTo>
                  <a:lnTo>
                    <a:pt x="201930" y="8585"/>
                  </a:lnTo>
                  <a:lnTo>
                    <a:pt x="203263" y="14147"/>
                  </a:lnTo>
                  <a:lnTo>
                    <a:pt x="203288" y="13995"/>
                  </a:lnTo>
                  <a:lnTo>
                    <a:pt x="205105" y="12649"/>
                  </a:lnTo>
                  <a:close/>
                </a:path>
                <a:path w="551180" h="128905">
                  <a:moveTo>
                    <a:pt x="242150" y="5410"/>
                  </a:moveTo>
                  <a:lnTo>
                    <a:pt x="239890" y="1803"/>
                  </a:lnTo>
                  <a:lnTo>
                    <a:pt x="241249" y="8585"/>
                  </a:lnTo>
                  <a:lnTo>
                    <a:pt x="242150" y="5410"/>
                  </a:lnTo>
                  <a:close/>
                </a:path>
                <a:path w="551180" h="128905">
                  <a:moveTo>
                    <a:pt x="254279" y="24777"/>
                  </a:moveTo>
                  <a:lnTo>
                    <a:pt x="252996" y="23482"/>
                  </a:lnTo>
                  <a:lnTo>
                    <a:pt x="252996" y="27089"/>
                  </a:lnTo>
                  <a:lnTo>
                    <a:pt x="254279" y="24777"/>
                  </a:lnTo>
                  <a:close/>
                </a:path>
                <a:path w="551180" h="128905">
                  <a:moveTo>
                    <a:pt x="254952" y="5257"/>
                  </a:moveTo>
                  <a:lnTo>
                    <a:pt x="252082" y="4051"/>
                  </a:lnTo>
                  <a:lnTo>
                    <a:pt x="254787" y="5410"/>
                  </a:lnTo>
                  <a:lnTo>
                    <a:pt x="254952" y="5257"/>
                  </a:lnTo>
                  <a:close/>
                </a:path>
                <a:path w="551180" h="128905">
                  <a:moveTo>
                    <a:pt x="256578" y="23990"/>
                  </a:moveTo>
                  <a:lnTo>
                    <a:pt x="255257" y="23025"/>
                  </a:lnTo>
                  <a:lnTo>
                    <a:pt x="254279" y="24777"/>
                  </a:lnTo>
                  <a:lnTo>
                    <a:pt x="255257" y="25742"/>
                  </a:lnTo>
                  <a:lnTo>
                    <a:pt x="256578" y="23990"/>
                  </a:lnTo>
                  <a:close/>
                </a:path>
                <a:path w="551180" h="128905">
                  <a:moveTo>
                    <a:pt x="257505" y="2717"/>
                  </a:moveTo>
                  <a:lnTo>
                    <a:pt x="254952" y="5257"/>
                  </a:lnTo>
                  <a:lnTo>
                    <a:pt x="257505" y="6324"/>
                  </a:lnTo>
                  <a:lnTo>
                    <a:pt x="257048" y="4051"/>
                  </a:lnTo>
                  <a:lnTo>
                    <a:pt x="257505" y="2717"/>
                  </a:lnTo>
                  <a:close/>
                </a:path>
                <a:path w="551180" h="128905">
                  <a:moveTo>
                    <a:pt x="257962" y="1358"/>
                  </a:moveTo>
                  <a:lnTo>
                    <a:pt x="256146" y="0"/>
                  </a:lnTo>
                  <a:lnTo>
                    <a:pt x="257505" y="2705"/>
                  </a:lnTo>
                  <a:lnTo>
                    <a:pt x="257962" y="1358"/>
                  </a:lnTo>
                  <a:close/>
                </a:path>
                <a:path w="551180" h="128905">
                  <a:moveTo>
                    <a:pt x="260223" y="26644"/>
                  </a:moveTo>
                  <a:lnTo>
                    <a:pt x="259588" y="26187"/>
                  </a:lnTo>
                  <a:lnTo>
                    <a:pt x="259321" y="27089"/>
                  </a:lnTo>
                  <a:lnTo>
                    <a:pt x="260223" y="26644"/>
                  </a:lnTo>
                  <a:close/>
                </a:path>
                <a:path w="551180" h="128905">
                  <a:moveTo>
                    <a:pt x="260477" y="23025"/>
                  </a:moveTo>
                  <a:lnTo>
                    <a:pt x="259321" y="20320"/>
                  </a:lnTo>
                  <a:lnTo>
                    <a:pt x="256578" y="23990"/>
                  </a:lnTo>
                  <a:lnTo>
                    <a:pt x="259588" y="26187"/>
                  </a:lnTo>
                  <a:lnTo>
                    <a:pt x="260400" y="23482"/>
                  </a:lnTo>
                  <a:lnTo>
                    <a:pt x="260477" y="23025"/>
                  </a:lnTo>
                  <a:close/>
                </a:path>
                <a:path w="551180" h="128905">
                  <a:moveTo>
                    <a:pt x="263169" y="23202"/>
                  </a:moveTo>
                  <a:lnTo>
                    <a:pt x="260680" y="22567"/>
                  </a:lnTo>
                  <a:lnTo>
                    <a:pt x="260553" y="23202"/>
                  </a:lnTo>
                  <a:lnTo>
                    <a:pt x="260680" y="23482"/>
                  </a:lnTo>
                  <a:lnTo>
                    <a:pt x="263169" y="23202"/>
                  </a:lnTo>
                  <a:close/>
                </a:path>
                <a:path w="551180" h="128905">
                  <a:moveTo>
                    <a:pt x="264731" y="112445"/>
                  </a:moveTo>
                  <a:lnTo>
                    <a:pt x="263829" y="106121"/>
                  </a:lnTo>
                  <a:lnTo>
                    <a:pt x="262928" y="113804"/>
                  </a:lnTo>
                  <a:lnTo>
                    <a:pt x="263372" y="112903"/>
                  </a:lnTo>
                  <a:lnTo>
                    <a:pt x="263829" y="112445"/>
                  </a:lnTo>
                  <a:lnTo>
                    <a:pt x="264731" y="112445"/>
                  </a:lnTo>
                  <a:close/>
                </a:path>
                <a:path w="551180" h="128905">
                  <a:moveTo>
                    <a:pt x="274675" y="97548"/>
                  </a:moveTo>
                  <a:lnTo>
                    <a:pt x="271513" y="96189"/>
                  </a:lnTo>
                  <a:lnTo>
                    <a:pt x="273761" y="98450"/>
                  </a:lnTo>
                  <a:lnTo>
                    <a:pt x="274675" y="97548"/>
                  </a:lnTo>
                  <a:close/>
                </a:path>
                <a:path w="551180" h="128905">
                  <a:moveTo>
                    <a:pt x="275120" y="17157"/>
                  </a:moveTo>
                  <a:lnTo>
                    <a:pt x="272402" y="17157"/>
                  </a:lnTo>
                  <a:lnTo>
                    <a:pt x="270573" y="12496"/>
                  </a:lnTo>
                  <a:lnTo>
                    <a:pt x="270598" y="15405"/>
                  </a:lnTo>
                  <a:lnTo>
                    <a:pt x="269621" y="19761"/>
                  </a:lnTo>
                  <a:lnTo>
                    <a:pt x="264731" y="19418"/>
                  </a:lnTo>
                  <a:lnTo>
                    <a:pt x="264731" y="13995"/>
                  </a:lnTo>
                  <a:lnTo>
                    <a:pt x="265645" y="14439"/>
                  </a:lnTo>
                  <a:lnTo>
                    <a:pt x="266077" y="15354"/>
                  </a:lnTo>
                  <a:lnTo>
                    <a:pt x="266992" y="14909"/>
                  </a:lnTo>
                  <a:lnTo>
                    <a:pt x="266446" y="13995"/>
                  </a:lnTo>
                  <a:lnTo>
                    <a:pt x="265645" y="12649"/>
                  </a:lnTo>
                  <a:lnTo>
                    <a:pt x="263372" y="12649"/>
                  </a:lnTo>
                  <a:lnTo>
                    <a:pt x="261569" y="13995"/>
                  </a:lnTo>
                  <a:lnTo>
                    <a:pt x="266077" y="22567"/>
                  </a:lnTo>
                  <a:lnTo>
                    <a:pt x="264731" y="23025"/>
                  </a:lnTo>
                  <a:lnTo>
                    <a:pt x="263169" y="23202"/>
                  </a:lnTo>
                  <a:lnTo>
                    <a:pt x="264287" y="23482"/>
                  </a:lnTo>
                  <a:lnTo>
                    <a:pt x="264731" y="27559"/>
                  </a:lnTo>
                  <a:lnTo>
                    <a:pt x="266077" y="30251"/>
                  </a:lnTo>
                  <a:lnTo>
                    <a:pt x="266992" y="24841"/>
                  </a:lnTo>
                  <a:lnTo>
                    <a:pt x="268351" y="26200"/>
                  </a:lnTo>
                  <a:lnTo>
                    <a:pt x="270154" y="27089"/>
                  </a:lnTo>
                  <a:lnTo>
                    <a:pt x="269252" y="28892"/>
                  </a:lnTo>
                  <a:lnTo>
                    <a:pt x="272415" y="26187"/>
                  </a:lnTo>
                  <a:lnTo>
                    <a:pt x="272808" y="24841"/>
                  </a:lnTo>
                  <a:lnTo>
                    <a:pt x="274345" y="19761"/>
                  </a:lnTo>
                  <a:lnTo>
                    <a:pt x="275120" y="17157"/>
                  </a:lnTo>
                  <a:close/>
                </a:path>
                <a:path w="551180" h="128905">
                  <a:moveTo>
                    <a:pt x="276694" y="125222"/>
                  </a:moveTo>
                  <a:lnTo>
                    <a:pt x="275120" y="125552"/>
                  </a:lnTo>
                  <a:lnTo>
                    <a:pt x="273761" y="127812"/>
                  </a:lnTo>
                  <a:lnTo>
                    <a:pt x="274675" y="128701"/>
                  </a:lnTo>
                  <a:lnTo>
                    <a:pt x="276694" y="125222"/>
                  </a:lnTo>
                  <a:close/>
                </a:path>
                <a:path w="551180" h="128905">
                  <a:moveTo>
                    <a:pt x="280568" y="124396"/>
                  </a:moveTo>
                  <a:lnTo>
                    <a:pt x="277063" y="124574"/>
                  </a:lnTo>
                  <a:lnTo>
                    <a:pt x="276694" y="125222"/>
                  </a:lnTo>
                  <a:lnTo>
                    <a:pt x="280568" y="124396"/>
                  </a:lnTo>
                  <a:close/>
                </a:path>
                <a:path w="551180" h="128905">
                  <a:moveTo>
                    <a:pt x="281355" y="120815"/>
                  </a:moveTo>
                  <a:lnTo>
                    <a:pt x="280085" y="119227"/>
                  </a:lnTo>
                  <a:lnTo>
                    <a:pt x="281000" y="121018"/>
                  </a:lnTo>
                  <a:lnTo>
                    <a:pt x="281355" y="120815"/>
                  </a:lnTo>
                  <a:close/>
                </a:path>
                <a:path w="551180" h="128905">
                  <a:moveTo>
                    <a:pt x="282359" y="101612"/>
                  </a:moveTo>
                  <a:lnTo>
                    <a:pt x="278295" y="104762"/>
                  </a:lnTo>
                  <a:lnTo>
                    <a:pt x="281901" y="105194"/>
                  </a:lnTo>
                  <a:lnTo>
                    <a:pt x="282359" y="101612"/>
                  </a:lnTo>
                  <a:close/>
                </a:path>
                <a:path w="551180" h="128905">
                  <a:moveTo>
                    <a:pt x="283629" y="123748"/>
                  </a:moveTo>
                  <a:lnTo>
                    <a:pt x="280568" y="124396"/>
                  </a:lnTo>
                  <a:lnTo>
                    <a:pt x="283375" y="124269"/>
                  </a:lnTo>
                  <a:lnTo>
                    <a:pt x="283629" y="123748"/>
                  </a:lnTo>
                  <a:close/>
                </a:path>
                <a:path w="551180" h="128905">
                  <a:moveTo>
                    <a:pt x="285965" y="105676"/>
                  </a:moveTo>
                  <a:lnTo>
                    <a:pt x="281901" y="105194"/>
                  </a:lnTo>
                  <a:lnTo>
                    <a:pt x="279184" y="109296"/>
                  </a:lnTo>
                  <a:lnTo>
                    <a:pt x="283260" y="111544"/>
                  </a:lnTo>
                  <a:lnTo>
                    <a:pt x="280085" y="112445"/>
                  </a:lnTo>
                  <a:lnTo>
                    <a:pt x="281000" y="113804"/>
                  </a:lnTo>
                  <a:lnTo>
                    <a:pt x="282803" y="114261"/>
                  </a:lnTo>
                  <a:lnTo>
                    <a:pt x="283260" y="112445"/>
                  </a:lnTo>
                  <a:lnTo>
                    <a:pt x="284607" y="111544"/>
                  </a:lnTo>
                  <a:lnTo>
                    <a:pt x="283260" y="109296"/>
                  </a:lnTo>
                  <a:lnTo>
                    <a:pt x="285965" y="105676"/>
                  </a:lnTo>
                  <a:close/>
                </a:path>
                <a:path w="551180" h="128905">
                  <a:moveTo>
                    <a:pt x="287769" y="122377"/>
                  </a:moveTo>
                  <a:lnTo>
                    <a:pt x="285508" y="116967"/>
                  </a:lnTo>
                  <a:lnTo>
                    <a:pt x="284607" y="120129"/>
                  </a:lnTo>
                  <a:lnTo>
                    <a:pt x="283260" y="119684"/>
                  </a:lnTo>
                  <a:lnTo>
                    <a:pt x="281355" y="120815"/>
                  </a:lnTo>
                  <a:lnTo>
                    <a:pt x="283667" y="123698"/>
                  </a:lnTo>
                  <a:lnTo>
                    <a:pt x="285508" y="120129"/>
                  </a:lnTo>
                  <a:lnTo>
                    <a:pt x="285965" y="120586"/>
                  </a:lnTo>
                  <a:lnTo>
                    <a:pt x="286867" y="121018"/>
                  </a:lnTo>
                  <a:lnTo>
                    <a:pt x="286410" y="122377"/>
                  </a:lnTo>
                  <a:lnTo>
                    <a:pt x="287769" y="122377"/>
                  </a:lnTo>
                  <a:close/>
                </a:path>
                <a:path w="551180" h="128905">
                  <a:moveTo>
                    <a:pt x="289128" y="108381"/>
                  </a:moveTo>
                  <a:lnTo>
                    <a:pt x="284607" y="111544"/>
                  </a:lnTo>
                  <a:lnTo>
                    <a:pt x="286410" y="113804"/>
                  </a:lnTo>
                  <a:lnTo>
                    <a:pt x="287769" y="113804"/>
                  </a:lnTo>
                  <a:lnTo>
                    <a:pt x="288226" y="112903"/>
                  </a:lnTo>
                  <a:lnTo>
                    <a:pt x="288683" y="112445"/>
                  </a:lnTo>
                  <a:lnTo>
                    <a:pt x="289128" y="108381"/>
                  </a:lnTo>
                  <a:close/>
                </a:path>
                <a:path w="551180" h="128905">
                  <a:moveTo>
                    <a:pt x="290029" y="99352"/>
                  </a:moveTo>
                  <a:lnTo>
                    <a:pt x="286410" y="106121"/>
                  </a:lnTo>
                  <a:lnTo>
                    <a:pt x="287769" y="104762"/>
                  </a:lnTo>
                  <a:lnTo>
                    <a:pt x="290029" y="99352"/>
                  </a:lnTo>
                  <a:close/>
                </a:path>
                <a:path w="551180" h="128905">
                  <a:moveTo>
                    <a:pt x="297256" y="91909"/>
                  </a:moveTo>
                  <a:lnTo>
                    <a:pt x="296811" y="92570"/>
                  </a:lnTo>
                  <a:lnTo>
                    <a:pt x="297256" y="92570"/>
                  </a:lnTo>
                  <a:lnTo>
                    <a:pt x="297256" y="91909"/>
                  </a:lnTo>
                  <a:close/>
                </a:path>
                <a:path w="551180" h="128905">
                  <a:moveTo>
                    <a:pt x="297522" y="92570"/>
                  </a:moveTo>
                  <a:lnTo>
                    <a:pt x="297256" y="92570"/>
                  </a:lnTo>
                  <a:lnTo>
                    <a:pt x="297256" y="93929"/>
                  </a:lnTo>
                  <a:lnTo>
                    <a:pt x="297522" y="92570"/>
                  </a:lnTo>
                  <a:close/>
                </a:path>
                <a:path w="551180" h="128905">
                  <a:moveTo>
                    <a:pt x="297891" y="92570"/>
                  </a:moveTo>
                  <a:lnTo>
                    <a:pt x="297713" y="91681"/>
                  </a:lnTo>
                  <a:lnTo>
                    <a:pt x="297522" y="92570"/>
                  </a:lnTo>
                  <a:lnTo>
                    <a:pt x="297891" y="92570"/>
                  </a:lnTo>
                  <a:close/>
                </a:path>
                <a:path w="551180" h="128905">
                  <a:moveTo>
                    <a:pt x="299516" y="88519"/>
                  </a:moveTo>
                  <a:lnTo>
                    <a:pt x="297256" y="88519"/>
                  </a:lnTo>
                  <a:lnTo>
                    <a:pt x="297256" y="91909"/>
                  </a:lnTo>
                  <a:lnTo>
                    <a:pt x="299516" y="88519"/>
                  </a:lnTo>
                  <a:close/>
                </a:path>
                <a:path w="551180" h="128905">
                  <a:moveTo>
                    <a:pt x="301790" y="9474"/>
                  </a:moveTo>
                  <a:lnTo>
                    <a:pt x="301320" y="9029"/>
                  </a:lnTo>
                  <a:lnTo>
                    <a:pt x="300431" y="8585"/>
                  </a:lnTo>
                  <a:lnTo>
                    <a:pt x="300875" y="7226"/>
                  </a:lnTo>
                  <a:lnTo>
                    <a:pt x="295910" y="4965"/>
                  </a:lnTo>
                  <a:lnTo>
                    <a:pt x="294093" y="11290"/>
                  </a:lnTo>
                  <a:lnTo>
                    <a:pt x="297256" y="12649"/>
                  </a:lnTo>
                  <a:lnTo>
                    <a:pt x="297256" y="8585"/>
                  </a:lnTo>
                  <a:lnTo>
                    <a:pt x="301790" y="9474"/>
                  </a:lnTo>
                  <a:close/>
                </a:path>
                <a:path w="551180" h="128905">
                  <a:moveTo>
                    <a:pt x="303149" y="92570"/>
                  </a:moveTo>
                  <a:lnTo>
                    <a:pt x="297891" y="92570"/>
                  </a:lnTo>
                  <a:lnTo>
                    <a:pt x="298615" y="96189"/>
                  </a:lnTo>
                  <a:lnTo>
                    <a:pt x="303149" y="92570"/>
                  </a:lnTo>
                  <a:close/>
                </a:path>
                <a:path w="551180" h="128905">
                  <a:moveTo>
                    <a:pt x="306298" y="901"/>
                  </a:moveTo>
                  <a:lnTo>
                    <a:pt x="302679" y="7683"/>
                  </a:lnTo>
                  <a:lnTo>
                    <a:pt x="306298" y="1422"/>
                  </a:lnTo>
                  <a:lnTo>
                    <a:pt x="306298" y="901"/>
                  </a:lnTo>
                  <a:close/>
                </a:path>
                <a:path w="551180" h="128905">
                  <a:moveTo>
                    <a:pt x="308114" y="8585"/>
                  </a:moveTo>
                  <a:lnTo>
                    <a:pt x="304939" y="8585"/>
                  </a:lnTo>
                  <a:lnTo>
                    <a:pt x="308114" y="10833"/>
                  </a:lnTo>
                  <a:lnTo>
                    <a:pt x="308114" y="8585"/>
                  </a:lnTo>
                  <a:close/>
                </a:path>
                <a:path w="551180" h="128905">
                  <a:moveTo>
                    <a:pt x="309448" y="115608"/>
                  </a:moveTo>
                  <a:lnTo>
                    <a:pt x="302221" y="109728"/>
                  </a:lnTo>
                  <a:lnTo>
                    <a:pt x="299516" y="114719"/>
                  </a:lnTo>
                  <a:lnTo>
                    <a:pt x="302679" y="115608"/>
                  </a:lnTo>
                  <a:lnTo>
                    <a:pt x="299516" y="119227"/>
                  </a:lnTo>
                  <a:lnTo>
                    <a:pt x="304939" y="121018"/>
                  </a:lnTo>
                  <a:lnTo>
                    <a:pt x="305396" y="119684"/>
                  </a:lnTo>
                  <a:lnTo>
                    <a:pt x="304038" y="117868"/>
                  </a:lnTo>
                  <a:lnTo>
                    <a:pt x="306298" y="116967"/>
                  </a:lnTo>
                  <a:lnTo>
                    <a:pt x="306755" y="117411"/>
                  </a:lnTo>
                  <a:lnTo>
                    <a:pt x="307644" y="117868"/>
                  </a:lnTo>
                  <a:lnTo>
                    <a:pt x="307200" y="119227"/>
                  </a:lnTo>
                  <a:lnTo>
                    <a:pt x="309448" y="115608"/>
                  </a:lnTo>
                  <a:close/>
                </a:path>
                <a:path w="551180" h="128905">
                  <a:moveTo>
                    <a:pt x="353733" y="34315"/>
                  </a:moveTo>
                  <a:lnTo>
                    <a:pt x="350113" y="32054"/>
                  </a:lnTo>
                  <a:lnTo>
                    <a:pt x="348310" y="34315"/>
                  </a:lnTo>
                  <a:lnTo>
                    <a:pt x="349669" y="36576"/>
                  </a:lnTo>
                  <a:lnTo>
                    <a:pt x="353275" y="38849"/>
                  </a:lnTo>
                  <a:lnTo>
                    <a:pt x="353733" y="36576"/>
                  </a:lnTo>
                  <a:lnTo>
                    <a:pt x="353733" y="34315"/>
                  </a:lnTo>
                  <a:close/>
                </a:path>
                <a:path w="551180" h="128905">
                  <a:moveTo>
                    <a:pt x="355993" y="72263"/>
                  </a:moveTo>
                  <a:lnTo>
                    <a:pt x="352831" y="71348"/>
                  </a:lnTo>
                  <a:lnTo>
                    <a:pt x="355993" y="73621"/>
                  </a:lnTo>
                  <a:lnTo>
                    <a:pt x="355993" y="72263"/>
                  </a:lnTo>
                  <a:close/>
                </a:path>
                <a:path w="551180" h="128905">
                  <a:moveTo>
                    <a:pt x="365582" y="44602"/>
                  </a:moveTo>
                  <a:lnTo>
                    <a:pt x="363664" y="44246"/>
                  </a:lnTo>
                  <a:lnTo>
                    <a:pt x="363664" y="46507"/>
                  </a:lnTo>
                  <a:lnTo>
                    <a:pt x="365582" y="44602"/>
                  </a:lnTo>
                  <a:close/>
                </a:path>
                <a:path w="551180" h="128905">
                  <a:moveTo>
                    <a:pt x="366826" y="82194"/>
                  </a:moveTo>
                  <a:lnTo>
                    <a:pt x="366382" y="80835"/>
                  </a:lnTo>
                  <a:lnTo>
                    <a:pt x="364566" y="81280"/>
                  </a:lnTo>
                  <a:lnTo>
                    <a:pt x="363664" y="81280"/>
                  </a:lnTo>
                  <a:lnTo>
                    <a:pt x="366826" y="83096"/>
                  </a:lnTo>
                  <a:lnTo>
                    <a:pt x="366826" y="82194"/>
                  </a:lnTo>
                  <a:close/>
                </a:path>
                <a:path w="551180" h="128905">
                  <a:moveTo>
                    <a:pt x="367728" y="42456"/>
                  </a:moveTo>
                  <a:lnTo>
                    <a:pt x="365582" y="44602"/>
                  </a:lnTo>
                  <a:lnTo>
                    <a:pt x="367728" y="44996"/>
                  </a:lnTo>
                  <a:lnTo>
                    <a:pt x="367728" y="42456"/>
                  </a:lnTo>
                  <a:close/>
                </a:path>
                <a:path w="551180" h="128905">
                  <a:moveTo>
                    <a:pt x="368782" y="36423"/>
                  </a:moveTo>
                  <a:lnTo>
                    <a:pt x="367626" y="34975"/>
                  </a:lnTo>
                  <a:lnTo>
                    <a:pt x="364566" y="31165"/>
                  </a:lnTo>
                  <a:lnTo>
                    <a:pt x="362991" y="35306"/>
                  </a:lnTo>
                  <a:lnTo>
                    <a:pt x="363778" y="35560"/>
                  </a:lnTo>
                  <a:lnTo>
                    <a:pt x="366090" y="34975"/>
                  </a:lnTo>
                  <a:lnTo>
                    <a:pt x="368782" y="36423"/>
                  </a:lnTo>
                  <a:close/>
                </a:path>
                <a:path w="551180" h="128905">
                  <a:moveTo>
                    <a:pt x="369087" y="36576"/>
                  </a:moveTo>
                  <a:lnTo>
                    <a:pt x="368782" y="36423"/>
                  </a:lnTo>
                  <a:lnTo>
                    <a:pt x="369011" y="36703"/>
                  </a:lnTo>
                  <a:lnTo>
                    <a:pt x="369087" y="36576"/>
                  </a:lnTo>
                  <a:close/>
                </a:path>
                <a:path w="551180" h="128905">
                  <a:moveTo>
                    <a:pt x="370903" y="47866"/>
                  </a:moveTo>
                  <a:lnTo>
                    <a:pt x="369773" y="45173"/>
                  </a:lnTo>
                  <a:lnTo>
                    <a:pt x="368630" y="42456"/>
                  </a:lnTo>
                  <a:lnTo>
                    <a:pt x="367728" y="39738"/>
                  </a:lnTo>
                  <a:lnTo>
                    <a:pt x="369989" y="37922"/>
                  </a:lnTo>
                  <a:lnTo>
                    <a:pt x="369011" y="36703"/>
                  </a:lnTo>
                  <a:lnTo>
                    <a:pt x="367284" y="39281"/>
                  </a:lnTo>
                  <a:lnTo>
                    <a:pt x="368630" y="45173"/>
                  </a:lnTo>
                  <a:lnTo>
                    <a:pt x="367728" y="44996"/>
                  </a:lnTo>
                  <a:lnTo>
                    <a:pt x="367728" y="49225"/>
                  </a:lnTo>
                  <a:lnTo>
                    <a:pt x="369989" y="50571"/>
                  </a:lnTo>
                  <a:lnTo>
                    <a:pt x="370903" y="47866"/>
                  </a:lnTo>
                  <a:close/>
                </a:path>
                <a:path w="551180" h="128905">
                  <a:moveTo>
                    <a:pt x="371348" y="14909"/>
                  </a:moveTo>
                  <a:lnTo>
                    <a:pt x="369989" y="13995"/>
                  </a:lnTo>
                  <a:lnTo>
                    <a:pt x="369087" y="19418"/>
                  </a:lnTo>
                  <a:lnTo>
                    <a:pt x="371348" y="14909"/>
                  </a:lnTo>
                  <a:close/>
                </a:path>
                <a:path w="551180" h="128905">
                  <a:moveTo>
                    <a:pt x="373151" y="95288"/>
                  </a:moveTo>
                  <a:lnTo>
                    <a:pt x="371805" y="93929"/>
                  </a:lnTo>
                  <a:lnTo>
                    <a:pt x="370903" y="92125"/>
                  </a:lnTo>
                  <a:lnTo>
                    <a:pt x="369087" y="92125"/>
                  </a:lnTo>
                  <a:lnTo>
                    <a:pt x="366826" y="96189"/>
                  </a:lnTo>
                  <a:lnTo>
                    <a:pt x="369087" y="96189"/>
                  </a:lnTo>
                  <a:lnTo>
                    <a:pt x="372694" y="97104"/>
                  </a:lnTo>
                  <a:lnTo>
                    <a:pt x="373151" y="95288"/>
                  </a:lnTo>
                  <a:close/>
                </a:path>
                <a:path w="551180" h="128905">
                  <a:moveTo>
                    <a:pt x="375412" y="39738"/>
                  </a:moveTo>
                  <a:lnTo>
                    <a:pt x="372249" y="41097"/>
                  </a:lnTo>
                  <a:lnTo>
                    <a:pt x="371805" y="43357"/>
                  </a:lnTo>
                  <a:lnTo>
                    <a:pt x="372694" y="46507"/>
                  </a:lnTo>
                  <a:lnTo>
                    <a:pt x="375412" y="45173"/>
                  </a:lnTo>
                  <a:lnTo>
                    <a:pt x="375412" y="44246"/>
                  </a:lnTo>
                  <a:lnTo>
                    <a:pt x="374510" y="42900"/>
                  </a:lnTo>
                  <a:lnTo>
                    <a:pt x="375412" y="39738"/>
                  </a:lnTo>
                  <a:close/>
                </a:path>
                <a:path w="551180" h="128905">
                  <a:moveTo>
                    <a:pt x="376770" y="86715"/>
                  </a:moveTo>
                  <a:lnTo>
                    <a:pt x="374510" y="88519"/>
                  </a:lnTo>
                  <a:lnTo>
                    <a:pt x="371348" y="86715"/>
                  </a:lnTo>
                  <a:lnTo>
                    <a:pt x="372249" y="89877"/>
                  </a:lnTo>
                  <a:lnTo>
                    <a:pt x="375412" y="89877"/>
                  </a:lnTo>
                  <a:lnTo>
                    <a:pt x="374053" y="90322"/>
                  </a:lnTo>
                  <a:lnTo>
                    <a:pt x="374510" y="92125"/>
                  </a:lnTo>
                  <a:lnTo>
                    <a:pt x="374510" y="93027"/>
                  </a:lnTo>
                  <a:lnTo>
                    <a:pt x="376770" y="86715"/>
                  </a:lnTo>
                  <a:close/>
                </a:path>
                <a:path w="551180" h="128905">
                  <a:moveTo>
                    <a:pt x="376770" y="81280"/>
                  </a:moveTo>
                  <a:lnTo>
                    <a:pt x="375412" y="80391"/>
                  </a:lnTo>
                  <a:lnTo>
                    <a:pt x="374954" y="78587"/>
                  </a:lnTo>
                  <a:lnTo>
                    <a:pt x="373151" y="79032"/>
                  </a:lnTo>
                  <a:lnTo>
                    <a:pt x="373151" y="81280"/>
                  </a:lnTo>
                  <a:lnTo>
                    <a:pt x="376770" y="81280"/>
                  </a:lnTo>
                  <a:close/>
                </a:path>
                <a:path w="551180" h="128905">
                  <a:moveTo>
                    <a:pt x="377672" y="34671"/>
                  </a:moveTo>
                  <a:lnTo>
                    <a:pt x="377024" y="34569"/>
                  </a:lnTo>
                  <a:lnTo>
                    <a:pt x="376897" y="34671"/>
                  </a:lnTo>
                  <a:lnTo>
                    <a:pt x="376923" y="34544"/>
                  </a:lnTo>
                  <a:lnTo>
                    <a:pt x="375412" y="34315"/>
                  </a:lnTo>
                  <a:lnTo>
                    <a:pt x="377672" y="37922"/>
                  </a:lnTo>
                  <a:lnTo>
                    <a:pt x="377672" y="34772"/>
                  </a:lnTo>
                  <a:close/>
                </a:path>
                <a:path w="551180" h="128905">
                  <a:moveTo>
                    <a:pt x="377672" y="33477"/>
                  </a:moveTo>
                  <a:lnTo>
                    <a:pt x="377088" y="34315"/>
                  </a:lnTo>
                  <a:lnTo>
                    <a:pt x="377024" y="34569"/>
                  </a:lnTo>
                  <a:lnTo>
                    <a:pt x="377672" y="34048"/>
                  </a:lnTo>
                  <a:lnTo>
                    <a:pt x="377672" y="33477"/>
                  </a:lnTo>
                  <a:close/>
                </a:path>
                <a:path w="551180" h="128905">
                  <a:moveTo>
                    <a:pt x="379920" y="30251"/>
                  </a:moveTo>
                  <a:lnTo>
                    <a:pt x="375869" y="29806"/>
                  </a:lnTo>
                  <a:lnTo>
                    <a:pt x="375869" y="27990"/>
                  </a:lnTo>
                  <a:lnTo>
                    <a:pt x="371348" y="30251"/>
                  </a:lnTo>
                  <a:lnTo>
                    <a:pt x="377672" y="30251"/>
                  </a:lnTo>
                  <a:lnTo>
                    <a:pt x="377672" y="33477"/>
                  </a:lnTo>
                  <a:lnTo>
                    <a:pt x="379920" y="30251"/>
                  </a:lnTo>
                  <a:close/>
                </a:path>
                <a:path w="551180" h="128905">
                  <a:moveTo>
                    <a:pt x="383095" y="38849"/>
                  </a:moveTo>
                  <a:lnTo>
                    <a:pt x="380377" y="38849"/>
                  </a:lnTo>
                  <a:lnTo>
                    <a:pt x="377672" y="41097"/>
                  </a:lnTo>
                  <a:lnTo>
                    <a:pt x="376770" y="41097"/>
                  </a:lnTo>
                  <a:lnTo>
                    <a:pt x="377672" y="42456"/>
                  </a:lnTo>
                  <a:lnTo>
                    <a:pt x="379476" y="42456"/>
                  </a:lnTo>
                  <a:lnTo>
                    <a:pt x="380834" y="43357"/>
                  </a:lnTo>
                  <a:lnTo>
                    <a:pt x="383095" y="38849"/>
                  </a:lnTo>
                  <a:close/>
                </a:path>
                <a:path w="551180" h="128905">
                  <a:moveTo>
                    <a:pt x="383095" y="33413"/>
                  </a:moveTo>
                  <a:lnTo>
                    <a:pt x="381279" y="31165"/>
                  </a:lnTo>
                  <a:lnTo>
                    <a:pt x="377672" y="34048"/>
                  </a:lnTo>
                  <a:lnTo>
                    <a:pt x="377672" y="34671"/>
                  </a:lnTo>
                  <a:lnTo>
                    <a:pt x="381279" y="35217"/>
                  </a:lnTo>
                  <a:lnTo>
                    <a:pt x="383095" y="33413"/>
                  </a:lnTo>
                  <a:close/>
                </a:path>
                <a:path w="551180" h="128905">
                  <a:moveTo>
                    <a:pt x="388962" y="18059"/>
                  </a:moveTo>
                  <a:lnTo>
                    <a:pt x="388416" y="18275"/>
                  </a:lnTo>
                  <a:lnTo>
                    <a:pt x="388061" y="18961"/>
                  </a:lnTo>
                  <a:lnTo>
                    <a:pt x="387604" y="19418"/>
                  </a:lnTo>
                  <a:lnTo>
                    <a:pt x="388061" y="20764"/>
                  </a:lnTo>
                  <a:lnTo>
                    <a:pt x="388962" y="20472"/>
                  </a:lnTo>
                  <a:lnTo>
                    <a:pt x="388962" y="18059"/>
                  </a:lnTo>
                  <a:close/>
                </a:path>
                <a:path w="551180" h="128905">
                  <a:moveTo>
                    <a:pt x="389420" y="27089"/>
                  </a:moveTo>
                  <a:lnTo>
                    <a:pt x="385343" y="25742"/>
                  </a:lnTo>
                  <a:lnTo>
                    <a:pt x="383984" y="30251"/>
                  </a:lnTo>
                  <a:lnTo>
                    <a:pt x="389420" y="27089"/>
                  </a:lnTo>
                  <a:close/>
                </a:path>
                <a:path w="551180" h="128905">
                  <a:moveTo>
                    <a:pt x="389420" y="18059"/>
                  </a:moveTo>
                  <a:lnTo>
                    <a:pt x="385343" y="17157"/>
                  </a:lnTo>
                  <a:lnTo>
                    <a:pt x="385343" y="19418"/>
                  </a:lnTo>
                  <a:lnTo>
                    <a:pt x="388416" y="18275"/>
                  </a:lnTo>
                  <a:lnTo>
                    <a:pt x="388518" y="18059"/>
                  </a:lnTo>
                  <a:lnTo>
                    <a:pt x="388962" y="18059"/>
                  </a:lnTo>
                  <a:lnTo>
                    <a:pt x="389420" y="18059"/>
                  </a:lnTo>
                  <a:close/>
                </a:path>
                <a:path w="551180" h="128905">
                  <a:moveTo>
                    <a:pt x="392582" y="95288"/>
                  </a:moveTo>
                  <a:lnTo>
                    <a:pt x="389420" y="93929"/>
                  </a:lnTo>
                  <a:lnTo>
                    <a:pt x="391668" y="96189"/>
                  </a:lnTo>
                  <a:lnTo>
                    <a:pt x="388518" y="99352"/>
                  </a:lnTo>
                  <a:lnTo>
                    <a:pt x="389420" y="100711"/>
                  </a:lnTo>
                  <a:lnTo>
                    <a:pt x="391223" y="98450"/>
                  </a:lnTo>
                  <a:lnTo>
                    <a:pt x="392582" y="95288"/>
                  </a:lnTo>
                  <a:close/>
                </a:path>
                <a:path w="551180" h="128905">
                  <a:moveTo>
                    <a:pt x="393026" y="32524"/>
                  </a:moveTo>
                  <a:lnTo>
                    <a:pt x="392214" y="29006"/>
                  </a:lnTo>
                  <a:lnTo>
                    <a:pt x="391756" y="29502"/>
                  </a:lnTo>
                  <a:lnTo>
                    <a:pt x="393026" y="32524"/>
                  </a:lnTo>
                  <a:close/>
                </a:path>
                <a:path w="551180" h="128905">
                  <a:moveTo>
                    <a:pt x="393484" y="15354"/>
                  </a:moveTo>
                  <a:lnTo>
                    <a:pt x="392125" y="14909"/>
                  </a:lnTo>
                  <a:lnTo>
                    <a:pt x="392125" y="18961"/>
                  </a:lnTo>
                  <a:lnTo>
                    <a:pt x="390779" y="20320"/>
                  </a:lnTo>
                  <a:lnTo>
                    <a:pt x="389420" y="20320"/>
                  </a:lnTo>
                  <a:lnTo>
                    <a:pt x="388962" y="20472"/>
                  </a:lnTo>
                  <a:lnTo>
                    <a:pt x="388962" y="23025"/>
                  </a:lnTo>
                  <a:lnTo>
                    <a:pt x="390232" y="24295"/>
                  </a:lnTo>
                  <a:lnTo>
                    <a:pt x="393484" y="15354"/>
                  </a:lnTo>
                  <a:close/>
                </a:path>
                <a:path w="551180" h="128905">
                  <a:moveTo>
                    <a:pt x="393725" y="27355"/>
                  </a:moveTo>
                  <a:lnTo>
                    <a:pt x="391668" y="26644"/>
                  </a:lnTo>
                  <a:lnTo>
                    <a:pt x="392214" y="29006"/>
                  </a:lnTo>
                  <a:lnTo>
                    <a:pt x="393725" y="27355"/>
                  </a:lnTo>
                  <a:close/>
                </a:path>
                <a:path w="551180" h="128905">
                  <a:moveTo>
                    <a:pt x="394347" y="24168"/>
                  </a:moveTo>
                  <a:lnTo>
                    <a:pt x="393026" y="22567"/>
                  </a:lnTo>
                  <a:lnTo>
                    <a:pt x="390779" y="24841"/>
                  </a:lnTo>
                  <a:lnTo>
                    <a:pt x="390232" y="24295"/>
                  </a:lnTo>
                  <a:lnTo>
                    <a:pt x="389877" y="25285"/>
                  </a:lnTo>
                  <a:lnTo>
                    <a:pt x="391680" y="24841"/>
                  </a:lnTo>
                  <a:lnTo>
                    <a:pt x="394347" y="24168"/>
                  </a:lnTo>
                  <a:close/>
                </a:path>
                <a:path w="551180" h="128905">
                  <a:moveTo>
                    <a:pt x="397992" y="9474"/>
                  </a:moveTo>
                  <a:lnTo>
                    <a:pt x="397103" y="8585"/>
                  </a:lnTo>
                  <a:lnTo>
                    <a:pt x="397103" y="9474"/>
                  </a:lnTo>
                  <a:lnTo>
                    <a:pt x="397992" y="9474"/>
                  </a:lnTo>
                  <a:close/>
                </a:path>
                <a:path w="551180" h="128905">
                  <a:moveTo>
                    <a:pt x="398449" y="96189"/>
                  </a:moveTo>
                  <a:lnTo>
                    <a:pt x="397103" y="96189"/>
                  </a:lnTo>
                  <a:lnTo>
                    <a:pt x="397103" y="100711"/>
                  </a:lnTo>
                  <a:lnTo>
                    <a:pt x="398449" y="100711"/>
                  </a:lnTo>
                  <a:lnTo>
                    <a:pt x="398449" y="96189"/>
                  </a:lnTo>
                  <a:close/>
                </a:path>
                <a:path w="551180" h="128905">
                  <a:moveTo>
                    <a:pt x="398957" y="9677"/>
                  </a:moveTo>
                  <a:lnTo>
                    <a:pt x="398449" y="9474"/>
                  </a:lnTo>
                  <a:lnTo>
                    <a:pt x="397992" y="9474"/>
                  </a:lnTo>
                  <a:lnTo>
                    <a:pt x="398449" y="9931"/>
                  </a:lnTo>
                  <a:lnTo>
                    <a:pt x="398957" y="9677"/>
                  </a:lnTo>
                  <a:close/>
                </a:path>
                <a:path w="551180" h="128905">
                  <a:moveTo>
                    <a:pt x="402526" y="13995"/>
                  </a:moveTo>
                  <a:lnTo>
                    <a:pt x="396633" y="18516"/>
                  </a:lnTo>
                  <a:lnTo>
                    <a:pt x="399262" y="19697"/>
                  </a:lnTo>
                  <a:lnTo>
                    <a:pt x="402526" y="13995"/>
                  </a:lnTo>
                  <a:close/>
                </a:path>
                <a:path w="551180" h="128905">
                  <a:moveTo>
                    <a:pt x="402958" y="4965"/>
                  </a:moveTo>
                  <a:lnTo>
                    <a:pt x="399351" y="6324"/>
                  </a:lnTo>
                  <a:lnTo>
                    <a:pt x="399351" y="9474"/>
                  </a:lnTo>
                  <a:lnTo>
                    <a:pt x="398957" y="9677"/>
                  </a:lnTo>
                  <a:lnTo>
                    <a:pt x="400710" y="10375"/>
                  </a:lnTo>
                  <a:lnTo>
                    <a:pt x="401599" y="8585"/>
                  </a:lnTo>
                  <a:lnTo>
                    <a:pt x="401789" y="8775"/>
                  </a:lnTo>
                  <a:lnTo>
                    <a:pt x="401853" y="8585"/>
                  </a:lnTo>
                  <a:lnTo>
                    <a:pt x="402958" y="4965"/>
                  </a:lnTo>
                  <a:close/>
                </a:path>
                <a:path w="551180" h="128905">
                  <a:moveTo>
                    <a:pt x="403872" y="10833"/>
                  </a:moveTo>
                  <a:lnTo>
                    <a:pt x="401789" y="8775"/>
                  </a:lnTo>
                  <a:lnTo>
                    <a:pt x="401167" y="10833"/>
                  </a:lnTo>
                  <a:lnTo>
                    <a:pt x="403872" y="10833"/>
                  </a:lnTo>
                  <a:close/>
                </a:path>
                <a:path w="551180" h="128905">
                  <a:moveTo>
                    <a:pt x="405676" y="22567"/>
                  </a:moveTo>
                  <a:lnTo>
                    <a:pt x="399262" y="19697"/>
                  </a:lnTo>
                  <a:lnTo>
                    <a:pt x="397103" y="23482"/>
                  </a:lnTo>
                  <a:lnTo>
                    <a:pt x="394347" y="24168"/>
                  </a:lnTo>
                  <a:lnTo>
                    <a:pt x="395312" y="25336"/>
                  </a:lnTo>
                  <a:lnTo>
                    <a:pt x="393725" y="27355"/>
                  </a:lnTo>
                  <a:lnTo>
                    <a:pt x="402069" y="30251"/>
                  </a:lnTo>
                  <a:lnTo>
                    <a:pt x="398449" y="24841"/>
                  </a:lnTo>
                  <a:lnTo>
                    <a:pt x="402526" y="23025"/>
                  </a:lnTo>
                  <a:lnTo>
                    <a:pt x="403872" y="28448"/>
                  </a:lnTo>
                  <a:lnTo>
                    <a:pt x="403872" y="30251"/>
                  </a:lnTo>
                  <a:lnTo>
                    <a:pt x="405574" y="23025"/>
                  </a:lnTo>
                  <a:lnTo>
                    <a:pt x="405676" y="22567"/>
                  </a:lnTo>
                  <a:close/>
                </a:path>
                <a:path w="551180" h="128905">
                  <a:moveTo>
                    <a:pt x="408533" y="110934"/>
                  </a:moveTo>
                  <a:lnTo>
                    <a:pt x="407035" y="110197"/>
                  </a:lnTo>
                  <a:lnTo>
                    <a:pt x="407924" y="111544"/>
                  </a:lnTo>
                  <a:lnTo>
                    <a:pt x="408533" y="110934"/>
                  </a:lnTo>
                  <a:close/>
                </a:path>
                <a:path w="551180" h="128905">
                  <a:moveTo>
                    <a:pt x="409282" y="98450"/>
                  </a:moveTo>
                  <a:lnTo>
                    <a:pt x="407924" y="98005"/>
                  </a:lnTo>
                  <a:lnTo>
                    <a:pt x="407924" y="95288"/>
                  </a:lnTo>
                  <a:lnTo>
                    <a:pt x="407035" y="98450"/>
                  </a:lnTo>
                  <a:lnTo>
                    <a:pt x="409282" y="98450"/>
                  </a:lnTo>
                  <a:close/>
                </a:path>
                <a:path w="551180" h="128905">
                  <a:moveTo>
                    <a:pt x="410197" y="109296"/>
                  </a:moveTo>
                  <a:lnTo>
                    <a:pt x="408533" y="110934"/>
                  </a:lnTo>
                  <a:lnTo>
                    <a:pt x="408851" y="111086"/>
                  </a:lnTo>
                  <a:lnTo>
                    <a:pt x="407924" y="113360"/>
                  </a:lnTo>
                  <a:lnTo>
                    <a:pt x="407924" y="114719"/>
                  </a:lnTo>
                  <a:lnTo>
                    <a:pt x="410197" y="114719"/>
                  </a:lnTo>
                  <a:lnTo>
                    <a:pt x="410197" y="109296"/>
                  </a:lnTo>
                  <a:close/>
                </a:path>
                <a:path w="551180" h="128905">
                  <a:moveTo>
                    <a:pt x="412432" y="4991"/>
                  </a:moveTo>
                  <a:lnTo>
                    <a:pt x="410197" y="1803"/>
                  </a:lnTo>
                  <a:lnTo>
                    <a:pt x="410197" y="6324"/>
                  </a:lnTo>
                  <a:lnTo>
                    <a:pt x="405676" y="8585"/>
                  </a:lnTo>
                  <a:lnTo>
                    <a:pt x="405676" y="10833"/>
                  </a:lnTo>
                  <a:lnTo>
                    <a:pt x="411099" y="14909"/>
                  </a:lnTo>
                  <a:lnTo>
                    <a:pt x="408609" y="10693"/>
                  </a:lnTo>
                  <a:lnTo>
                    <a:pt x="410476" y="7683"/>
                  </a:lnTo>
                  <a:lnTo>
                    <a:pt x="412432" y="4991"/>
                  </a:lnTo>
                  <a:close/>
                </a:path>
                <a:path w="551180" h="128905">
                  <a:moveTo>
                    <a:pt x="413359" y="102971"/>
                  </a:moveTo>
                  <a:lnTo>
                    <a:pt x="407924" y="101612"/>
                  </a:lnTo>
                  <a:lnTo>
                    <a:pt x="410197" y="102971"/>
                  </a:lnTo>
                  <a:lnTo>
                    <a:pt x="413359" y="102971"/>
                  </a:lnTo>
                  <a:close/>
                </a:path>
                <a:path w="551180" h="128905">
                  <a:moveTo>
                    <a:pt x="420141" y="103860"/>
                  </a:moveTo>
                  <a:lnTo>
                    <a:pt x="418452" y="100507"/>
                  </a:lnTo>
                  <a:lnTo>
                    <a:pt x="417880" y="100253"/>
                  </a:lnTo>
                  <a:lnTo>
                    <a:pt x="420141" y="103860"/>
                  </a:lnTo>
                  <a:close/>
                </a:path>
                <a:path w="551180" h="128905">
                  <a:moveTo>
                    <a:pt x="423303" y="110197"/>
                  </a:moveTo>
                  <a:lnTo>
                    <a:pt x="422465" y="106057"/>
                  </a:lnTo>
                  <a:lnTo>
                    <a:pt x="420141" y="108381"/>
                  </a:lnTo>
                  <a:lnTo>
                    <a:pt x="423303" y="110197"/>
                  </a:lnTo>
                  <a:close/>
                </a:path>
                <a:path w="551180" h="128905">
                  <a:moveTo>
                    <a:pt x="423748" y="104762"/>
                  </a:moveTo>
                  <a:lnTo>
                    <a:pt x="423329" y="104279"/>
                  </a:lnTo>
                  <a:lnTo>
                    <a:pt x="422389" y="105676"/>
                  </a:lnTo>
                  <a:lnTo>
                    <a:pt x="422465" y="106057"/>
                  </a:lnTo>
                  <a:lnTo>
                    <a:pt x="423748" y="104762"/>
                  </a:lnTo>
                  <a:close/>
                </a:path>
                <a:path w="551180" h="128905">
                  <a:moveTo>
                    <a:pt x="424243" y="92786"/>
                  </a:moveTo>
                  <a:lnTo>
                    <a:pt x="424205" y="92570"/>
                  </a:lnTo>
                  <a:lnTo>
                    <a:pt x="423303" y="92125"/>
                  </a:lnTo>
                  <a:lnTo>
                    <a:pt x="423303" y="93027"/>
                  </a:lnTo>
                  <a:lnTo>
                    <a:pt x="424243" y="92786"/>
                  </a:lnTo>
                  <a:close/>
                </a:path>
                <a:path w="551180" h="128905">
                  <a:moveTo>
                    <a:pt x="425551" y="100711"/>
                  </a:moveTo>
                  <a:lnTo>
                    <a:pt x="423303" y="102971"/>
                  </a:lnTo>
                  <a:lnTo>
                    <a:pt x="421944" y="100711"/>
                  </a:lnTo>
                  <a:lnTo>
                    <a:pt x="419684" y="100711"/>
                  </a:lnTo>
                  <a:lnTo>
                    <a:pt x="417880" y="99352"/>
                  </a:lnTo>
                  <a:lnTo>
                    <a:pt x="418452" y="100507"/>
                  </a:lnTo>
                  <a:lnTo>
                    <a:pt x="421030" y="101612"/>
                  </a:lnTo>
                  <a:lnTo>
                    <a:pt x="423329" y="104279"/>
                  </a:lnTo>
                  <a:lnTo>
                    <a:pt x="424205" y="102971"/>
                  </a:lnTo>
                  <a:lnTo>
                    <a:pt x="425551" y="100711"/>
                  </a:lnTo>
                  <a:close/>
                </a:path>
                <a:path w="551180" h="128905">
                  <a:moveTo>
                    <a:pt x="427126" y="93268"/>
                  </a:moveTo>
                  <a:lnTo>
                    <a:pt x="426910" y="92125"/>
                  </a:lnTo>
                  <a:lnTo>
                    <a:pt x="424243" y="92786"/>
                  </a:lnTo>
                  <a:lnTo>
                    <a:pt x="424662" y="94843"/>
                  </a:lnTo>
                  <a:lnTo>
                    <a:pt x="426453" y="93929"/>
                  </a:lnTo>
                  <a:lnTo>
                    <a:pt x="427126" y="93268"/>
                  </a:lnTo>
                  <a:close/>
                </a:path>
                <a:path w="551180" h="128905">
                  <a:moveTo>
                    <a:pt x="427380" y="93027"/>
                  </a:moveTo>
                  <a:lnTo>
                    <a:pt x="427126" y="93268"/>
                  </a:lnTo>
                  <a:lnTo>
                    <a:pt x="427380" y="94615"/>
                  </a:lnTo>
                  <a:lnTo>
                    <a:pt x="427380" y="93027"/>
                  </a:lnTo>
                  <a:close/>
                </a:path>
                <a:path w="551180" h="128905">
                  <a:moveTo>
                    <a:pt x="428040" y="7581"/>
                  </a:moveTo>
                  <a:lnTo>
                    <a:pt x="427380" y="7226"/>
                  </a:lnTo>
                  <a:lnTo>
                    <a:pt x="427012" y="8674"/>
                  </a:lnTo>
                  <a:lnTo>
                    <a:pt x="428040" y="7581"/>
                  </a:lnTo>
                  <a:close/>
                </a:path>
                <a:path w="551180" h="128905">
                  <a:moveTo>
                    <a:pt x="428269" y="99352"/>
                  </a:moveTo>
                  <a:lnTo>
                    <a:pt x="427380" y="94615"/>
                  </a:lnTo>
                  <a:lnTo>
                    <a:pt x="427380" y="96189"/>
                  </a:lnTo>
                  <a:lnTo>
                    <a:pt x="428269" y="99352"/>
                  </a:lnTo>
                  <a:close/>
                </a:path>
                <a:path w="551180" h="128905">
                  <a:moveTo>
                    <a:pt x="430072" y="84912"/>
                  </a:moveTo>
                  <a:lnTo>
                    <a:pt x="428713" y="84455"/>
                  </a:lnTo>
                  <a:lnTo>
                    <a:pt x="427380" y="87604"/>
                  </a:lnTo>
                  <a:lnTo>
                    <a:pt x="429628" y="87604"/>
                  </a:lnTo>
                  <a:lnTo>
                    <a:pt x="429628" y="86715"/>
                  </a:lnTo>
                  <a:lnTo>
                    <a:pt x="430072" y="84912"/>
                  </a:lnTo>
                  <a:close/>
                </a:path>
                <a:path w="551180" h="128905">
                  <a:moveTo>
                    <a:pt x="431165" y="11353"/>
                  </a:moveTo>
                  <a:lnTo>
                    <a:pt x="429056" y="11239"/>
                  </a:lnTo>
                  <a:lnTo>
                    <a:pt x="426427" y="11036"/>
                  </a:lnTo>
                  <a:lnTo>
                    <a:pt x="427012" y="8674"/>
                  </a:lnTo>
                  <a:lnTo>
                    <a:pt x="423303" y="12649"/>
                  </a:lnTo>
                  <a:lnTo>
                    <a:pt x="428713" y="14909"/>
                  </a:lnTo>
                  <a:lnTo>
                    <a:pt x="431165" y="11353"/>
                  </a:lnTo>
                  <a:close/>
                </a:path>
                <a:path w="551180" h="128905">
                  <a:moveTo>
                    <a:pt x="434136" y="106121"/>
                  </a:moveTo>
                  <a:lnTo>
                    <a:pt x="431876" y="104330"/>
                  </a:lnTo>
                  <a:lnTo>
                    <a:pt x="430987" y="102069"/>
                  </a:lnTo>
                  <a:lnTo>
                    <a:pt x="430987" y="99352"/>
                  </a:lnTo>
                  <a:lnTo>
                    <a:pt x="429628" y="106121"/>
                  </a:lnTo>
                  <a:lnTo>
                    <a:pt x="434136" y="106121"/>
                  </a:lnTo>
                  <a:close/>
                </a:path>
                <a:path w="551180" h="128905">
                  <a:moveTo>
                    <a:pt x="434136" y="10833"/>
                  </a:moveTo>
                  <a:lnTo>
                    <a:pt x="429628" y="6324"/>
                  </a:lnTo>
                  <a:lnTo>
                    <a:pt x="431660" y="4889"/>
                  </a:lnTo>
                  <a:lnTo>
                    <a:pt x="429628" y="0"/>
                  </a:lnTo>
                  <a:lnTo>
                    <a:pt x="425551" y="4051"/>
                  </a:lnTo>
                  <a:lnTo>
                    <a:pt x="430072" y="5410"/>
                  </a:lnTo>
                  <a:lnTo>
                    <a:pt x="428040" y="7581"/>
                  </a:lnTo>
                  <a:lnTo>
                    <a:pt x="434136" y="10833"/>
                  </a:lnTo>
                  <a:close/>
                </a:path>
                <a:path w="551180" h="128905">
                  <a:moveTo>
                    <a:pt x="434136" y="3149"/>
                  </a:moveTo>
                  <a:lnTo>
                    <a:pt x="431660" y="4889"/>
                  </a:lnTo>
                  <a:lnTo>
                    <a:pt x="431876" y="5410"/>
                  </a:lnTo>
                  <a:lnTo>
                    <a:pt x="434136" y="3149"/>
                  </a:lnTo>
                  <a:close/>
                </a:path>
                <a:path w="551180" h="128905">
                  <a:moveTo>
                    <a:pt x="435495" y="113080"/>
                  </a:moveTo>
                  <a:lnTo>
                    <a:pt x="432777" y="109296"/>
                  </a:lnTo>
                  <a:lnTo>
                    <a:pt x="431876" y="113804"/>
                  </a:lnTo>
                  <a:lnTo>
                    <a:pt x="435495" y="113080"/>
                  </a:lnTo>
                  <a:close/>
                </a:path>
                <a:path w="551180" h="128905">
                  <a:moveTo>
                    <a:pt x="436397" y="112903"/>
                  </a:moveTo>
                  <a:lnTo>
                    <a:pt x="435495" y="113080"/>
                  </a:lnTo>
                  <a:lnTo>
                    <a:pt x="436397" y="114338"/>
                  </a:lnTo>
                  <a:lnTo>
                    <a:pt x="436397" y="112903"/>
                  </a:lnTo>
                  <a:close/>
                </a:path>
                <a:path w="551180" h="128905">
                  <a:moveTo>
                    <a:pt x="436664" y="114719"/>
                  </a:moveTo>
                  <a:lnTo>
                    <a:pt x="436397" y="114338"/>
                  </a:lnTo>
                  <a:lnTo>
                    <a:pt x="436397" y="114719"/>
                  </a:lnTo>
                  <a:lnTo>
                    <a:pt x="436664" y="114719"/>
                  </a:lnTo>
                  <a:close/>
                </a:path>
                <a:path w="551180" h="128905">
                  <a:moveTo>
                    <a:pt x="437400" y="114719"/>
                  </a:moveTo>
                  <a:lnTo>
                    <a:pt x="436664" y="114719"/>
                  </a:lnTo>
                  <a:lnTo>
                    <a:pt x="437311" y="115608"/>
                  </a:lnTo>
                  <a:lnTo>
                    <a:pt x="437400" y="114719"/>
                  </a:lnTo>
                  <a:close/>
                </a:path>
                <a:path w="551180" h="128905">
                  <a:moveTo>
                    <a:pt x="441820" y="115608"/>
                  </a:moveTo>
                  <a:lnTo>
                    <a:pt x="441566" y="114973"/>
                  </a:lnTo>
                  <a:lnTo>
                    <a:pt x="439559" y="116967"/>
                  </a:lnTo>
                  <a:lnTo>
                    <a:pt x="441820" y="116967"/>
                  </a:lnTo>
                  <a:lnTo>
                    <a:pt x="441820" y="115608"/>
                  </a:lnTo>
                  <a:close/>
                </a:path>
                <a:path w="551180" h="128905">
                  <a:moveTo>
                    <a:pt x="441820" y="114719"/>
                  </a:moveTo>
                  <a:lnTo>
                    <a:pt x="441464" y="114719"/>
                  </a:lnTo>
                  <a:lnTo>
                    <a:pt x="441566" y="114973"/>
                  </a:lnTo>
                  <a:lnTo>
                    <a:pt x="441820" y="114719"/>
                  </a:lnTo>
                  <a:close/>
                </a:path>
                <a:path w="551180" h="128905">
                  <a:moveTo>
                    <a:pt x="447243" y="108381"/>
                  </a:moveTo>
                  <a:lnTo>
                    <a:pt x="442722" y="110197"/>
                  </a:lnTo>
                  <a:lnTo>
                    <a:pt x="437743" y="111544"/>
                  </a:lnTo>
                  <a:lnTo>
                    <a:pt x="437400" y="114719"/>
                  </a:lnTo>
                  <a:lnTo>
                    <a:pt x="441464" y="114719"/>
                  </a:lnTo>
                  <a:lnTo>
                    <a:pt x="440918" y="113360"/>
                  </a:lnTo>
                  <a:lnTo>
                    <a:pt x="442722" y="112445"/>
                  </a:lnTo>
                  <a:lnTo>
                    <a:pt x="444525" y="119227"/>
                  </a:lnTo>
                  <a:lnTo>
                    <a:pt x="445147" y="112445"/>
                  </a:lnTo>
                  <a:lnTo>
                    <a:pt x="445325" y="110451"/>
                  </a:lnTo>
                  <a:lnTo>
                    <a:pt x="444982" y="110197"/>
                  </a:lnTo>
                  <a:lnTo>
                    <a:pt x="445376" y="109880"/>
                  </a:lnTo>
                  <a:lnTo>
                    <a:pt x="445427" y="109296"/>
                  </a:lnTo>
                  <a:lnTo>
                    <a:pt x="445706" y="109613"/>
                  </a:lnTo>
                  <a:lnTo>
                    <a:pt x="446100" y="109296"/>
                  </a:lnTo>
                  <a:lnTo>
                    <a:pt x="447243" y="108381"/>
                  </a:lnTo>
                  <a:close/>
                </a:path>
                <a:path w="551180" h="128905">
                  <a:moveTo>
                    <a:pt x="448144" y="112445"/>
                  </a:moveTo>
                  <a:lnTo>
                    <a:pt x="445706" y="109613"/>
                  </a:lnTo>
                  <a:lnTo>
                    <a:pt x="445376" y="109880"/>
                  </a:lnTo>
                  <a:lnTo>
                    <a:pt x="445325" y="110451"/>
                  </a:lnTo>
                  <a:lnTo>
                    <a:pt x="448144" y="112445"/>
                  </a:lnTo>
                  <a:close/>
                </a:path>
                <a:path w="551180" h="128905">
                  <a:moveTo>
                    <a:pt x="468922" y="116967"/>
                  </a:moveTo>
                  <a:lnTo>
                    <a:pt x="467575" y="116967"/>
                  </a:lnTo>
                  <a:lnTo>
                    <a:pt x="466217" y="116509"/>
                  </a:lnTo>
                  <a:lnTo>
                    <a:pt x="465315" y="117868"/>
                  </a:lnTo>
                  <a:lnTo>
                    <a:pt x="461251" y="110642"/>
                  </a:lnTo>
                  <a:lnTo>
                    <a:pt x="460794" y="122834"/>
                  </a:lnTo>
                  <a:lnTo>
                    <a:pt x="458076" y="119227"/>
                  </a:lnTo>
                  <a:lnTo>
                    <a:pt x="459892" y="123736"/>
                  </a:lnTo>
                  <a:lnTo>
                    <a:pt x="462610" y="121945"/>
                  </a:lnTo>
                  <a:lnTo>
                    <a:pt x="465315" y="122377"/>
                  </a:lnTo>
                  <a:lnTo>
                    <a:pt x="462140" y="119227"/>
                  </a:lnTo>
                  <a:lnTo>
                    <a:pt x="468922" y="116967"/>
                  </a:lnTo>
                  <a:close/>
                </a:path>
                <a:path w="551180" h="128905">
                  <a:moveTo>
                    <a:pt x="469823" y="101612"/>
                  </a:moveTo>
                  <a:lnTo>
                    <a:pt x="467575" y="102971"/>
                  </a:lnTo>
                  <a:lnTo>
                    <a:pt x="469823" y="102971"/>
                  </a:lnTo>
                  <a:lnTo>
                    <a:pt x="469823" y="101612"/>
                  </a:lnTo>
                  <a:close/>
                </a:path>
                <a:path w="551180" h="128905">
                  <a:moveTo>
                    <a:pt x="474345" y="97548"/>
                  </a:moveTo>
                  <a:lnTo>
                    <a:pt x="472998" y="100711"/>
                  </a:lnTo>
                  <a:lnTo>
                    <a:pt x="473976" y="100291"/>
                  </a:lnTo>
                  <a:lnTo>
                    <a:pt x="474345" y="98450"/>
                  </a:lnTo>
                  <a:lnTo>
                    <a:pt x="474345" y="97548"/>
                  </a:lnTo>
                  <a:close/>
                </a:path>
                <a:path w="551180" h="128905">
                  <a:moveTo>
                    <a:pt x="488353" y="92125"/>
                  </a:moveTo>
                  <a:lnTo>
                    <a:pt x="483387" y="92125"/>
                  </a:lnTo>
                  <a:lnTo>
                    <a:pt x="488353" y="95288"/>
                  </a:lnTo>
                  <a:lnTo>
                    <a:pt x="488353" y="92125"/>
                  </a:lnTo>
                  <a:close/>
                </a:path>
                <a:path w="551180" h="128905">
                  <a:moveTo>
                    <a:pt x="503250" y="89877"/>
                  </a:moveTo>
                  <a:lnTo>
                    <a:pt x="501459" y="88519"/>
                  </a:lnTo>
                  <a:lnTo>
                    <a:pt x="499186" y="89877"/>
                  </a:lnTo>
                  <a:lnTo>
                    <a:pt x="500545" y="93027"/>
                  </a:lnTo>
                  <a:lnTo>
                    <a:pt x="502361" y="93929"/>
                  </a:lnTo>
                  <a:lnTo>
                    <a:pt x="501904" y="92125"/>
                  </a:lnTo>
                  <a:lnTo>
                    <a:pt x="503250" y="89877"/>
                  </a:lnTo>
                  <a:close/>
                </a:path>
                <a:path w="551180" h="128905">
                  <a:moveTo>
                    <a:pt x="512292" y="99809"/>
                  </a:moveTo>
                  <a:lnTo>
                    <a:pt x="510032" y="98450"/>
                  </a:lnTo>
                  <a:lnTo>
                    <a:pt x="507784" y="100711"/>
                  </a:lnTo>
                  <a:lnTo>
                    <a:pt x="506869" y="99352"/>
                  </a:lnTo>
                  <a:lnTo>
                    <a:pt x="506869" y="102971"/>
                  </a:lnTo>
                  <a:lnTo>
                    <a:pt x="509143" y="102069"/>
                  </a:lnTo>
                  <a:lnTo>
                    <a:pt x="512292" y="99809"/>
                  </a:lnTo>
                  <a:close/>
                </a:path>
                <a:path w="551180" h="128905">
                  <a:moveTo>
                    <a:pt x="513194" y="95288"/>
                  </a:moveTo>
                  <a:lnTo>
                    <a:pt x="510933" y="90779"/>
                  </a:lnTo>
                  <a:lnTo>
                    <a:pt x="512292" y="96189"/>
                  </a:lnTo>
                  <a:lnTo>
                    <a:pt x="513194" y="95288"/>
                  </a:lnTo>
                  <a:close/>
                </a:path>
                <a:path w="551180" h="128905">
                  <a:moveTo>
                    <a:pt x="527215" y="98450"/>
                  </a:moveTo>
                  <a:lnTo>
                    <a:pt x="526300" y="98450"/>
                  </a:lnTo>
                  <a:lnTo>
                    <a:pt x="526300" y="101600"/>
                  </a:lnTo>
                  <a:lnTo>
                    <a:pt x="527215" y="101600"/>
                  </a:lnTo>
                  <a:lnTo>
                    <a:pt x="527215" y="98450"/>
                  </a:lnTo>
                  <a:close/>
                </a:path>
                <a:path w="551180" h="128905">
                  <a:moveTo>
                    <a:pt x="551141" y="109296"/>
                  </a:moveTo>
                  <a:lnTo>
                    <a:pt x="550252" y="108381"/>
                  </a:lnTo>
                  <a:lnTo>
                    <a:pt x="549338" y="106578"/>
                  </a:lnTo>
                  <a:lnTo>
                    <a:pt x="547979" y="107035"/>
                  </a:lnTo>
                  <a:lnTo>
                    <a:pt x="551141" y="113804"/>
                  </a:lnTo>
                  <a:lnTo>
                    <a:pt x="551141" y="10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3255" y="1453692"/>
              <a:ext cx="430530" cy="100965"/>
            </a:xfrm>
            <a:custGeom>
              <a:avLst/>
              <a:gdLst/>
              <a:ahLst/>
              <a:cxnLst/>
              <a:rect l="l" t="t" r="r" b="b"/>
              <a:pathLst>
                <a:path w="430530" h="100965">
                  <a:moveTo>
                    <a:pt x="4508" y="41998"/>
                  </a:moveTo>
                  <a:lnTo>
                    <a:pt x="4076" y="40182"/>
                  </a:lnTo>
                  <a:lnTo>
                    <a:pt x="4445" y="39319"/>
                  </a:lnTo>
                  <a:lnTo>
                    <a:pt x="0" y="41541"/>
                  </a:lnTo>
                  <a:lnTo>
                    <a:pt x="4508" y="41998"/>
                  </a:lnTo>
                  <a:close/>
                </a:path>
                <a:path w="430530" h="100965">
                  <a:moveTo>
                    <a:pt x="5422" y="37033"/>
                  </a:moveTo>
                  <a:lnTo>
                    <a:pt x="3175" y="36576"/>
                  </a:lnTo>
                  <a:lnTo>
                    <a:pt x="4483" y="39230"/>
                  </a:lnTo>
                  <a:lnTo>
                    <a:pt x="5422" y="37033"/>
                  </a:lnTo>
                  <a:close/>
                </a:path>
                <a:path w="430530" h="100965">
                  <a:moveTo>
                    <a:pt x="19431" y="34785"/>
                  </a:moveTo>
                  <a:lnTo>
                    <a:pt x="15367" y="29349"/>
                  </a:lnTo>
                  <a:lnTo>
                    <a:pt x="14465" y="32524"/>
                  </a:lnTo>
                  <a:lnTo>
                    <a:pt x="14909" y="33426"/>
                  </a:lnTo>
                  <a:lnTo>
                    <a:pt x="17614" y="35674"/>
                  </a:lnTo>
                  <a:lnTo>
                    <a:pt x="18072" y="35217"/>
                  </a:lnTo>
                  <a:lnTo>
                    <a:pt x="18516" y="34315"/>
                  </a:lnTo>
                  <a:lnTo>
                    <a:pt x="19431" y="34785"/>
                  </a:lnTo>
                  <a:close/>
                </a:path>
                <a:path w="430530" h="100965">
                  <a:moveTo>
                    <a:pt x="21691" y="83553"/>
                  </a:moveTo>
                  <a:lnTo>
                    <a:pt x="20789" y="83553"/>
                  </a:lnTo>
                  <a:lnTo>
                    <a:pt x="20789" y="86715"/>
                  </a:lnTo>
                  <a:lnTo>
                    <a:pt x="21691" y="86715"/>
                  </a:lnTo>
                  <a:lnTo>
                    <a:pt x="21691" y="83553"/>
                  </a:lnTo>
                  <a:close/>
                </a:path>
                <a:path w="430530" h="100965">
                  <a:moveTo>
                    <a:pt x="35687" y="92138"/>
                  </a:moveTo>
                  <a:lnTo>
                    <a:pt x="32512" y="92138"/>
                  </a:lnTo>
                  <a:lnTo>
                    <a:pt x="31623" y="90779"/>
                  </a:lnTo>
                  <a:lnTo>
                    <a:pt x="31623" y="95288"/>
                  </a:lnTo>
                  <a:lnTo>
                    <a:pt x="35687" y="96202"/>
                  </a:lnTo>
                  <a:lnTo>
                    <a:pt x="35687" y="92138"/>
                  </a:lnTo>
                  <a:close/>
                </a:path>
                <a:path w="430530" h="100965">
                  <a:moveTo>
                    <a:pt x="37045" y="88963"/>
                  </a:moveTo>
                  <a:lnTo>
                    <a:pt x="31178" y="87630"/>
                  </a:lnTo>
                  <a:lnTo>
                    <a:pt x="35941" y="90805"/>
                  </a:lnTo>
                  <a:lnTo>
                    <a:pt x="37045" y="88963"/>
                  </a:lnTo>
                  <a:close/>
                </a:path>
                <a:path w="430530" h="100965">
                  <a:moveTo>
                    <a:pt x="37947" y="92138"/>
                  </a:moveTo>
                  <a:lnTo>
                    <a:pt x="35941" y="90805"/>
                  </a:lnTo>
                  <a:lnTo>
                    <a:pt x="35687" y="91236"/>
                  </a:lnTo>
                  <a:lnTo>
                    <a:pt x="35687" y="92138"/>
                  </a:lnTo>
                  <a:lnTo>
                    <a:pt x="37947" y="92138"/>
                  </a:lnTo>
                  <a:close/>
                </a:path>
                <a:path w="430530" h="100965">
                  <a:moveTo>
                    <a:pt x="43815" y="97104"/>
                  </a:moveTo>
                  <a:lnTo>
                    <a:pt x="43370" y="95288"/>
                  </a:lnTo>
                  <a:lnTo>
                    <a:pt x="42468" y="96202"/>
                  </a:lnTo>
                  <a:lnTo>
                    <a:pt x="40665" y="97104"/>
                  </a:lnTo>
                  <a:lnTo>
                    <a:pt x="40195" y="94843"/>
                  </a:lnTo>
                  <a:lnTo>
                    <a:pt x="39306" y="94386"/>
                  </a:lnTo>
                  <a:lnTo>
                    <a:pt x="40195" y="99809"/>
                  </a:lnTo>
                  <a:lnTo>
                    <a:pt x="43370" y="100711"/>
                  </a:lnTo>
                  <a:lnTo>
                    <a:pt x="43815" y="97104"/>
                  </a:lnTo>
                  <a:close/>
                </a:path>
                <a:path w="430530" h="100965">
                  <a:moveTo>
                    <a:pt x="48336" y="89877"/>
                  </a:moveTo>
                  <a:lnTo>
                    <a:pt x="47434" y="88519"/>
                  </a:lnTo>
                  <a:lnTo>
                    <a:pt x="44716" y="87630"/>
                  </a:lnTo>
                  <a:lnTo>
                    <a:pt x="40195" y="92138"/>
                  </a:lnTo>
                  <a:lnTo>
                    <a:pt x="47891" y="89877"/>
                  </a:lnTo>
                  <a:lnTo>
                    <a:pt x="47891" y="93027"/>
                  </a:lnTo>
                  <a:lnTo>
                    <a:pt x="48336" y="89877"/>
                  </a:lnTo>
                  <a:close/>
                </a:path>
                <a:path w="430530" h="100965">
                  <a:moveTo>
                    <a:pt x="66408" y="70446"/>
                  </a:moveTo>
                  <a:lnTo>
                    <a:pt x="65049" y="70446"/>
                  </a:lnTo>
                  <a:lnTo>
                    <a:pt x="65049" y="74510"/>
                  </a:lnTo>
                  <a:lnTo>
                    <a:pt x="66408" y="74510"/>
                  </a:lnTo>
                  <a:lnTo>
                    <a:pt x="66408" y="70446"/>
                  </a:lnTo>
                  <a:close/>
                </a:path>
                <a:path w="430530" h="100965">
                  <a:moveTo>
                    <a:pt x="67310" y="84455"/>
                  </a:moveTo>
                  <a:lnTo>
                    <a:pt x="61899" y="88963"/>
                  </a:lnTo>
                  <a:lnTo>
                    <a:pt x="62788" y="88963"/>
                  </a:lnTo>
                  <a:lnTo>
                    <a:pt x="64592" y="88519"/>
                  </a:lnTo>
                  <a:lnTo>
                    <a:pt x="65049" y="89877"/>
                  </a:lnTo>
                  <a:lnTo>
                    <a:pt x="67310" y="84455"/>
                  </a:lnTo>
                  <a:close/>
                </a:path>
                <a:path w="430530" h="100965">
                  <a:moveTo>
                    <a:pt x="76885" y="88480"/>
                  </a:moveTo>
                  <a:lnTo>
                    <a:pt x="75907" y="86715"/>
                  </a:lnTo>
                  <a:lnTo>
                    <a:pt x="76796" y="88519"/>
                  </a:lnTo>
                  <a:close/>
                </a:path>
                <a:path w="430530" h="100965">
                  <a:moveTo>
                    <a:pt x="80403" y="87630"/>
                  </a:moveTo>
                  <a:lnTo>
                    <a:pt x="79057" y="87630"/>
                  </a:lnTo>
                  <a:lnTo>
                    <a:pt x="76885" y="88480"/>
                  </a:lnTo>
                  <a:lnTo>
                    <a:pt x="78155" y="90779"/>
                  </a:lnTo>
                  <a:lnTo>
                    <a:pt x="80403" y="87630"/>
                  </a:lnTo>
                  <a:close/>
                </a:path>
                <a:path w="430530" h="100965">
                  <a:moveTo>
                    <a:pt x="93052" y="60515"/>
                  </a:moveTo>
                  <a:lnTo>
                    <a:pt x="92163" y="57365"/>
                  </a:lnTo>
                  <a:lnTo>
                    <a:pt x="86741" y="61874"/>
                  </a:lnTo>
                  <a:lnTo>
                    <a:pt x="88988" y="61874"/>
                  </a:lnTo>
                  <a:lnTo>
                    <a:pt x="91262" y="60515"/>
                  </a:lnTo>
                  <a:lnTo>
                    <a:pt x="93052" y="60515"/>
                  </a:lnTo>
                  <a:close/>
                </a:path>
                <a:path w="430530" h="100965">
                  <a:moveTo>
                    <a:pt x="93522" y="69100"/>
                  </a:moveTo>
                  <a:lnTo>
                    <a:pt x="92608" y="68656"/>
                  </a:lnTo>
                  <a:lnTo>
                    <a:pt x="92163" y="67741"/>
                  </a:lnTo>
                  <a:lnTo>
                    <a:pt x="91262" y="68199"/>
                  </a:lnTo>
                  <a:lnTo>
                    <a:pt x="91262" y="71348"/>
                  </a:lnTo>
                  <a:lnTo>
                    <a:pt x="93522" y="71348"/>
                  </a:lnTo>
                  <a:lnTo>
                    <a:pt x="93522" y="69100"/>
                  </a:lnTo>
                  <a:close/>
                </a:path>
                <a:path w="430530" h="100965">
                  <a:moveTo>
                    <a:pt x="100291" y="86271"/>
                  </a:moveTo>
                  <a:lnTo>
                    <a:pt x="99834" y="84455"/>
                  </a:lnTo>
                  <a:lnTo>
                    <a:pt x="99834" y="83553"/>
                  </a:lnTo>
                  <a:lnTo>
                    <a:pt x="98933" y="83553"/>
                  </a:lnTo>
                  <a:lnTo>
                    <a:pt x="98933" y="86715"/>
                  </a:lnTo>
                  <a:lnTo>
                    <a:pt x="100291" y="86271"/>
                  </a:lnTo>
                  <a:close/>
                </a:path>
                <a:path w="430530" h="100965">
                  <a:moveTo>
                    <a:pt x="107518" y="72263"/>
                  </a:moveTo>
                  <a:lnTo>
                    <a:pt x="105702" y="73164"/>
                  </a:lnTo>
                  <a:lnTo>
                    <a:pt x="107518" y="74066"/>
                  </a:lnTo>
                  <a:lnTo>
                    <a:pt x="107518" y="72263"/>
                  </a:lnTo>
                  <a:close/>
                </a:path>
                <a:path w="430530" h="100965">
                  <a:moveTo>
                    <a:pt x="108419" y="74510"/>
                  </a:moveTo>
                  <a:lnTo>
                    <a:pt x="107518" y="74066"/>
                  </a:lnTo>
                  <a:lnTo>
                    <a:pt x="107518" y="75869"/>
                  </a:lnTo>
                  <a:lnTo>
                    <a:pt x="108419" y="74510"/>
                  </a:lnTo>
                  <a:close/>
                </a:path>
                <a:path w="430530" h="100965">
                  <a:moveTo>
                    <a:pt x="109778" y="70446"/>
                  </a:moveTo>
                  <a:lnTo>
                    <a:pt x="107518" y="70446"/>
                  </a:lnTo>
                  <a:lnTo>
                    <a:pt x="107518" y="72263"/>
                  </a:lnTo>
                  <a:lnTo>
                    <a:pt x="109334" y="71348"/>
                  </a:lnTo>
                  <a:lnTo>
                    <a:pt x="109778" y="70446"/>
                  </a:lnTo>
                  <a:close/>
                </a:path>
                <a:path w="430530" h="100965">
                  <a:moveTo>
                    <a:pt x="112941" y="82194"/>
                  </a:moveTo>
                  <a:lnTo>
                    <a:pt x="109778" y="79032"/>
                  </a:lnTo>
                  <a:lnTo>
                    <a:pt x="109778" y="83553"/>
                  </a:lnTo>
                  <a:lnTo>
                    <a:pt x="112483" y="83553"/>
                  </a:lnTo>
                  <a:lnTo>
                    <a:pt x="112941" y="82194"/>
                  </a:lnTo>
                  <a:close/>
                </a:path>
                <a:path w="430530" h="100965">
                  <a:moveTo>
                    <a:pt x="117017" y="96202"/>
                  </a:moveTo>
                  <a:lnTo>
                    <a:pt x="113842" y="94386"/>
                  </a:lnTo>
                  <a:lnTo>
                    <a:pt x="112941" y="96202"/>
                  </a:lnTo>
                  <a:lnTo>
                    <a:pt x="117017" y="96202"/>
                  </a:lnTo>
                  <a:close/>
                </a:path>
                <a:path w="430530" h="100965">
                  <a:moveTo>
                    <a:pt x="121881" y="73977"/>
                  </a:moveTo>
                  <a:lnTo>
                    <a:pt x="121526" y="72707"/>
                  </a:lnTo>
                  <a:lnTo>
                    <a:pt x="117449" y="70904"/>
                  </a:lnTo>
                  <a:lnTo>
                    <a:pt x="120167" y="80391"/>
                  </a:lnTo>
                  <a:lnTo>
                    <a:pt x="119265" y="74510"/>
                  </a:lnTo>
                  <a:lnTo>
                    <a:pt x="120624" y="73164"/>
                  </a:lnTo>
                  <a:lnTo>
                    <a:pt x="121526" y="73621"/>
                  </a:lnTo>
                  <a:lnTo>
                    <a:pt x="121881" y="73977"/>
                  </a:lnTo>
                  <a:close/>
                </a:path>
                <a:path w="430530" h="100965">
                  <a:moveTo>
                    <a:pt x="127838" y="93027"/>
                  </a:moveTo>
                  <a:lnTo>
                    <a:pt x="126949" y="93027"/>
                  </a:lnTo>
                  <a:lnTo>
                    <a:pt x="126047" y="97561"/>
                  </a:lnTo>
                  <a:lnTo>
                    <a:pt x="126949" y="96202"/>
                  </a:lnTo>
                  <a:lnTo>
                    <a:pt x="127838" y="96202"/>
                  </a:lnTo>
                  <a:lnTo>
                    <a:pt x="127838" y="93027"/>
                  </a:lnTo>
                  <a:close/>
                </a:path>
                <a:path w="430530" h="100965">
                  <a:moveTo>
                    <a:pt x="127838" y="46507"/>
                  </a:moveTo>
                  <a:lnTo>
                    <a:pt x="126949" y="43357"/>
                  </a:lnTo>
                  <a:lnTo>
                    <a:pt x="126949" y="47434"/>
                  </a:lnTo>
                  <a:lnTo>
                    <a:pt x="127838" y="46507"/>
                  </a:lnTo>
                  <a:close/>
                </a:path>
                <a:path w="430530" h="100965">
                  <a:moveTo>
                    <a:pt x="130098" y="72707"/>
                  </a:moveTo>
                  <a:lnTo>
                    <a:pt x="128752" y="71805"/>
                  </a:lnTo>
                  <a:lnTo>
                    <a:pt x="127838" y="74066"/>
                  </a:lnTo>
                  <a:lnTo>
                    <a:pt x="126949" y="74510"/>
                  </a:lnTo>
                  <a:lnTo>
                    <a:pt x="129197" y="74510"/>
                  </a:lnTo>
                  <a:lnTo>
                    <a:pt x="129654" y="75412"/>
                  </a:lnTo>
                  <a:lnTo>
                    <a:pt x="130098" y="75641"/>
                  </a:lnTo>
                  <a:lnTo>
                    <a:pt x="130098" y="72707"/>
                  </a:lnTo>
                  <a:close/>
                </a:path>
                <a:path w="430530" h="100965">
                  <a:moveTo>
                    <a:pt x="135534" y="65938"/>
                  </a:moveTo>
                  <a:lnTo>
                    <a:pt x="134632" y="65938"/>
                  </a:lnTo>
                  <a:lnTo>
                    <a:pt x="134632" y="69100"/>
                  </a:lnTo>
                  <a:lnTo>
                    <a:pt x="135534" y="69100"/>
                  </a:lnTo>
                  <a:lnTo>
                    <a:pt x="135534" y="65938"/>
                  </a:lnTo>
                  <a:close/>
                </a:path>
                <a:path w="430530" h="100965">
                  <a:moveTo>
                    <a:pt x="142303" y="5410"/>
                  </a:moveTo>
                  <a:lnTo>
                    <a:pt x="140944" y="5410"/>
                  </a:lnTo>
                  <a:lnTo>
                    <a:pt x="140944" y="8572"/>
                  </a:lnTo>
                  <a:lnTo>
                    <a:pt x="142303" y="8572"/>
                  </a:lnTo>
                  <a:lnTo>
                    <a:pt x="142303" y="5410"/>
                  </a:lnTo>
                  <a:close/>
                </a:path>
                <a:path w="430530" h="100965">
                  <a:moveTo>
                    <a:pt x="149529" y="20320"/>
                  </a:moveTo>
                  <a:lnTo>
                    <a:pt x="148628" y="19418"/>
                  </a:lnTo>
                  <a:lnTo>
                    <a:pt x="149529" y="23939"/>
                  </a:lnTo>
                  <a:lnTo>
                    <a:pt x="149529" y="20320"/>
                  </a:lnTo>
                  <a:close/>
                </a:path>
                <a:path w="430530" h="100965">
                  <a:moveTo>
                    <a:pt x="154990" y="67398"/>
                  </a:moveTo>
                  <a:lnTo>
                    <a:pt x="153593" y="67297"/>
                  </a:lnTo>
                  <a:lnTo>
                    <a:pt x="154051" y="69100"/>
                  </a:lnTo>
                  <a:lnTo>
                    <a:pt x="154990" y="67398"/>
                  </a:lnTo>
                  <a:close/>
                </a:path>
                <a:path w="430530" h="100965">
                  <a:moveTo>
                    <a:pt x="156070" y="8255"/>
                  </a:moveTo>
                  <a:lnTo>
                    <a:pt x="154495" y="8585"/>
                  </a:lnTo>
                  <a:lnTo>
                    <a:pt x="153136" y="10845"/>
                  </a:lnTo>
                  <a:lnTo>
                    <a:pt x="154051" y="11734"/>
                  </a:lnTo>
                  <a:lnTo>
                    <a:pt x="156070" y="8255"/>
                  </a:lnTo>
                  <a:close/>
                </a:path>
                <a:path w="430530" h="100965">
                  <a:moveTo>
                    <a:pt x="156311" y="54190"/>
                  </a:moveTo>
                  <a:lnTo>
                    <a:pt x="154952" y="52400"/>
                  </a:lnTo>
                  <a:lnTo>
                    <a:pt x="155854" y="50139"/>
                  </a:lnTo>
                  <a:lnTo>
                    <a:pt x="154051" y="48780"/>
                  </a:lnTo>
                  <a:lnTo>
                    <a:pt x="154495" y="50584"/>
                  </a:lnTo>
                  <a:lnTo>
                    <a:pt x="153136" y="54190"/>
                  </a:lnTo>
                  <a:lnTo>
                    <a:pt x="156311" y="54190"/>
                  </a:lnTo>
                  <a:close/>
                </a:path>
                <a:path w="430530" h="100965">
                  <a:moveTo>
                    <a:pt x="158673" y="10756"/>
                  </a:moveTo>
                  <a:lnTo>
                    <a:pt x="156311" y="11734"/>
                  </a:lnTo>
                  <a:lnTo>
                    <a:pt x="157607" y="12471"/>
                  </a:lnTo>
                  <a:lnTo>
                    <a:pt x="158673" y="10756"/>
                  </a:lnTo>
                  <a:close/>
                </a:path>
                <a:path w="430530" h="100965">
                  <a:moveTo>
                    <a:pt x="159461" y="82194"/>
                  </a:moveTo>
                  <a:lnTo>
                    <a:pt x="158559" y="82194"/>
                  </a:lnTo>
                  <a:lnTo>
                    <a:pt x="158559" y="87604"/>
                  </a:lnTo>
                  <a:lnTo>
                    <a:pt x="159461" y="87604"/>
                  </a:lnTo>
                  <a:lnTo>
                    <a:pt x="159461" y="82194"/>
                  </a:lnTo>
                  <a:close/>
                </a:path>
                <a:path w="430530" h="100965">
                  <a:moveTo>
                    <a:pt x="159918" y="67741"/>
                  </a:moveTo>
                  <a:lnTo>
                    <a:pt x="156311" y="65036"/>
                  </a:lnTo>
                  <a:lnTo>
                    <a:pt x="154990" y="67398"/>
                  </a:lnTo>
                  <a:lnTo>
                    <a:pt x="159918" y="67741"/>
                  </a:lnTo>
                  <a:close/>
                </a:path>
                <a:path w="430530" h="100965">
                  <a:moveTo>
                    <a:pt x="159918" y="25742"/>
                  </a:moveTo>
                  <a:lnTo>
                    <a:pt x="159689" y="24841"/>
                  </a:lnTo>
                  <a:lnTo>
                    <a:pt x="159651" y="24663"/>
                  </a:lnTo>
                  <a:lnTo>
                    <a:pt x="159461" y="24841"/>
                  </a:lnTo>
                  <a:lnTo>
                    <a:pt x="157213" y="22593"/>
                  </a:lnTo>
                  <a:lnTo>
                    <a:pt x="157213" y="23939"/>
                  </a:lnTo>
                  <a:lnTo>
                    <a:pt x="159918" y="25742"/>
                  </a:lnTo>
                  <a:close/>
                </a:path>
                <a:path w="430530" h="100965">
                  <a:moveTo>
                    <a:pt x="159943" y="7429"/>
                  </a:moveTo>
                  <a:lnTo>
                    <a:pt x="156438" y="7607"/>
                  </a:lnTo>
                  <a:lnTo>
                    <a:pt x="156070" y="8255"/>
                  </a:lnTo>
                  <a:lnTo>
                    <a:pt x="159943" y="7429"/>
                  </a:lnTo>
                  <a:close/>
                </a:path>
                <a:path w="430530" h="100965">
                  <a:moveTo>
                    <a:pt x="160731" y="3848"/>
                  </a:moveTo>
                  <a:lnTo>
                    <a:pt x="159461" y="2260"/>
                  </a:lnTo>
                  <a:lnTo>
                    <a:pt x="160375" y="4051"/>
                  </a:lnTo>
                  <a:lnTo>
                    <a:pt x="160731" y="3848"/>
                  </a:lnTo>
                  <a:close/>
                </a:path>
                <a:path w="430530" h="100965">
                  <a:moveTo>
                    <a:pt x="161734" y="9486"/>
                  </a:moveTo>
                  <a:lnTo>
                    <a:pt x="159461" y="9486"/>
                  </a:lnTo>
                  <a:lnTo>
                    <a:pt x="158673" y="10756"/>
                  </a:lnTo>
                  <a:lnTo>
                    <a:pt x="161734" y="9486"/>
                  </a:lnTo>
                  <a:close/>
                </a:path>
                <a:path w="430530" h="100965">
                  <a:moveTo>
                    <a:pt x="163004" y="6781"/>
                  </a:moveTo>
                  <a:lnTo>
                    <a:pt x="159943" y="7429"/>
                  </a:lnTo>
                  <a:lnTo>
                    <a:pt x="162750" y="7302"/>
                  </a:lnTo>
                  <a:lnTo>
                    <a:pt x="163004" y="6781"/>
                  </a:lnTo>
                  <a:close/>
                </a:path>
                <a:path w="430530" h="100965">
                  <a:moveTo>
                    <a:pt x="163537" y="15811"/>
                  </a:moveTo>
                  <a:lnTo>
                    <a:pt x="157607" y="12471"/>
                  </a:lnTo>
                  <a:lnTo>
                    <a:pt x="157213" y="13093"/>
                  </a:lnTo>
                  <a:lnTo>
                    <a:pt x="158559" y="22593"/>
                  </a:lnTo>
                  <a:lnTo>
                    <a:pt x="159029" y="22225"/>
                  </a:lnTo>
                  <a:lnTo>
                    <a:pt x="159651" y="24663"/>
                  </a:lnTo>
                  <a:lnTo>
                    <a:pt x="161734" y="22593"/>
                  </a:lnTo>
                  <a:lnTo>
                    <a:pt x="159118" y="22161"/>
                  </a:lnTo>
                  <a:lnTo>
                    <a:pt x="162636" y="19418"/>
                  </a:lnTo>
                  <a:lnTo>
                    <a:pt x="163537" y="15811"/>
                  </a:lnTo>
                  <a:close/>
                </a:path>
                <a:path w="430530" h="100965">
                  <a:moveTo>
                    <a:pt x="167144" y="5410"/>
                  </a:moveTo>
                  <a:lnTo>
                    <a:pt x="164884" y="0"/>
                  </a:lnTo>
                  <a:lnTo>
                    <a:pt x="163982" y="3162"/>
                  </a:lnTo>
                  <a:lnTo>
                    <a:pt x="162636" y="2717"/>
                  </a:lnTo>
                  <a:lnTo>
                    <a:pt x="160731" y="3848"/>
                  </a:lnTo>
                  <a:lnTo>
                    <a:pt x="163042" y="6731"/>
                  </a:lnTo>
                  <a:lnTo>
                    <a:pt x="164884" y="3162"/>
                  </a:lnTo>
                  <a:lnTo>
                    <a:pt x="165341" y="3619"/>
                  </a:lnTo>
                  <a:lnTo>
                    <a:pt x="166243" y="4051"/>
                  </a:lnTo>
                  <a:lnTo>
                    <a:pt x="165785" y="5410"/>
                  </a:lnTo>
                  <a:lnTo>
                    <a:pt x="167144" y="5410"/>
                  </a:lnTo>
                  <a:close/>
                </a:path>
                <a:path w="430530" h="100965">
                  <a:moveTo>
                    <a:pt x="168567" y="20154"/>
                  </a:moveTo>
                  <a:lnTo>
                    <a:pt x="168059" y="19418"/>
                  </a:lnTo>
                  <a:lnTo>
                    <a:pt x="165785" y="22593"/>
                  </a:lnTo>
                  <a:lnTo>
                    <a:pt x="168567" y="20154"/>
                  </a:lnTo>
                  <a:close/>
                </a:path>
                <a:path w="430530" h="100965">
                  <a:moveTo>
                    <a:pt x="169405" y="69100"/>
                  </a:moveTo>
                  <a:lnTo>
                    <a:pt x="168059" y="69100"/>
                  </a:lnTo>
                  <a:lnTo>
                    <a:pt x="167144" y="71348"/>
                  </a:lnTo>
                  <a:lnTo>
                    <a:pt x="169405" y="69100"/>
                  </a:lnTo>
                  <a:close/>
                </a:path>
                <a:path w="430530" h="100965">
                  <a:moveTo>
                    <a:pt x="170307" y="88963"/>
                  </a:moveTo>
                  <a:lnTo>
                    <a:pt x="168059" y="86715"/>
                  </a:lnTo>
                  <a:lnTo>
                    <a:pt x="170307" y="90779"/>
                  </a:lnTo>
                  <a:lnTo>
                    <a:pt x="170307" y="88963"/>
                  </a:lnTo>
                  <a:close/>
                </a:path>
                <a:path w="430530" h="100965">
                  <a:moveTo>
                    <a:pt x="171221" y="40182"/>
                  </a:moveTo>
                  <a:lnTo>
                    <a:pt x="170764" y="38392"/>
                  </a:lnTo>
                  <a:lnTo>
                    <a:pt x="168059" y="38392"/>
                  </a:lnTo>
                  <a:lnTo>
                    <a:pt x="167144" y="40182"/>
                  </a:lnTo>
                  <a:lnTo>
                    <a:pt x="166700" y="40640"/>
                  </a:lnTo>
                  <a:lnTo>
                    <a:pt x="170764" y="40182"/>
                  </a:lnTo>
                  <a:lnTo>
                    <a:pt x="169405" y="43357"/>
                  </a:lnTo>
                  <a:lnTo>
                    <a:pt x="171221" y="40182"/>
                  </a:lnTo>
                  <a:close/>
                </a:path>
                <a:path w="430530" h="100965">
                  <a:moveTo>
                    <a:pt x="172567" y="21666"/>
                  </a:moveTo>
                  <a:lnTo>
                    <a:pt x="171221" y="21234"/>
                  </a:lnTo>
                  <a:lnTo>
                    <a:pt x="170764" y="22136"/>
                  </a:lnTo>
                  <a:lnTo>
                    <a:pt x="170307" y="22593"/>
                  </a:lnTo>
                  <a:lnTo>
                    <a:pt x="169672" y="21704"/>
                  </a:lnTo>
                  <a:lnTo>
                    <a:pt x="170307" y="27101"/>
                  </a:lnTo>
                  <a:lnTo>
                    <a:pt x="172567" y="21666"/>
                  </a:lnTo>
                  <a:close/>
                </a:path>
                <a:path w="430530" h="100965">
                  <a:moveTo>
                    <a:pt x="175285" y="57797"/>
                  </a:moveTo>
                  <a:lnTo>
                    <a:pt x="173469" y="57365"/>
                  </a:lnTo>
                  <a:lnTo>
                    <a:pt x="172567" y="56464"/>
                  </a:lnTo>
                  <a:lnTo>
                    <a:pt x="172567" y="59613"/>
                  </a:lnTo>
                  <a:lnTo>
                    <a:pt x="174828" y="59613"/>
                  </a:lnTo>
                  <a:lnTo>
                    <a:pt x="175285" y="57797"/>
                  </a:lnTo>
                  <a:close/>
                </a:path>
                <a:path w="430530" h="100965">
                  <a:moveTo>
                    <a:pt x="176187" y="37490"/>
                  </a:moveTo>
                  <a:lnTo>
                    <a:pt x="175729" y="35674"/>
                  </a:lnTo>
                  <a:lnTo>
                    <a:pt x="172567" y="32524"/>
                  </a:lnTo>
                  <a:lnTo>
                    <a:pt x="171221" y="36576"/>
                  </a:lnTo>
                  <a:lnTo>
                    <a:pt x="172567" y="36576"/>
                  </a:lnTo>
                  <a:lnTo>
                    <a:pt x="176187" y="37490"/>
                  </a:lnTo>
                  <a:close/>
                </a:path>
                <a:path w="430530" h="100965">
                  <a:moveTo>
                    <a:pt x="185674" y="23939"/>
                  </a:moveTo>
                  <a:lnTo>
                    <a:pt x="182956" y="21666"/>
                  </a:lnTo>
                  <a:lnTo>
                    <a:pt x="182054" y="17157"/>
                  </a:lnTo>
                  <a:lnTo>
                    <a:pt x="177990" y="17157"/>
                  </a:lnTo>
                  <a:lnTo>
                    <a:pt x="182054" y="17614"/>
                  </a:lnTo>
                  <a:lnTo>
                    <a:pt x="179349" y="24384"/>
                  </a:lnTo>
                  <a:lnTo>
                    <a:pt x="180251" y="25742"/>
                  </a:lnTo>
                  <a:lnTo>
                    <a:pt x="181597" y="23939"/>
                  </a:lnTo>
                  <a:lnTo>
                    <a:pt x="183857" y="25285"/>
                  </a:lnTo>
                  <a:lnTo>
                    <a:pt x="185674" y="23939"/>
                  </a:lnTo>
                  <a:close/>
                </a:path>
                <a:path w="430530" h="100965">
                  <a:moveTo>
                    <a:pt x="187490" y="70446"/>
                  </a:moveTo>
                  <a:lnTo>
                    <a:pt x="186575" y="70446"/>
                  </a:lnTo>
                  <a:lnTo>
                    <a:pt x="186575" y="74510"/>
                  </a:lnTo>
                  <a:lnTo>
                    <a:pt x="187490" y="74510"/>
                  </a:lnTo>
                  <a:lnTo>
                    <a:pt x="187490" y="70446"/>
                  </a:lnTo>
                  <a:close/>
                </a:path>
                <a:path w="430530" h="100965">
                  <a:moveTo>
                    <a:pt x="187490" y="65938"/>
                  </a:moveTo>
                  <a:lnTo>
                    <a:pt x="185902" y="62814"/>
                  </a:lnTo>
                  <a:lnTo>
                    <a:pt x="183413" y="61874"/>
                  </a:lnTo>
                  <a:lnTo>
                    <a:pt x="184772" y="63220"/>
                  </a:lnTo>
                  <a:lnTo>
                    <a:pt x="184315" y="67297"/>
                  </a:lnTo>
                  <a:lnTo>
                    <a:pt x="187490" y="65938"/>
                  </a:lnTo>
                  <a:close/>
                </a:path>
                <a:path w="430530" h="100965">
                  <a:moveTo>
                    <a:pt x="189547" y="41452"/>
                  </a:moveTo>
                  <a:lnTo>
                    <a:pt x="189280" y="40652"/>
                  </a:lnTo>
                  <a:lnTo>
                    <a:pt x="188823" y="41109"/>
                  </a:lnTo>
                  <a:lnTo>
                    <a:pt x="189547" y="41452"/>
                  </a:lnTo>
                  <a:close/>
                </a:path>
                <a:path w="430530" h="100965">
                  <a:moveTo>
                    <a:pt x="191096" y="68199"/>
                  </a:moveTo>
                  <a:lnTo>
                    <a:pt x="189738" y="65036"/>
                  </a:lnTo>
                  <a:lnTo>
                    <a:pt x="191096" y="69100"/>
                  </a:lnTo>
                  <a:lnTo>
                    <a:pt x="191096" y="68199"/>
                  </a:lnTo>
                  <a:close/>
                </a:path>
                <a:path w="430530" h="100965">
                  <a:moveTo>
                    <a:pt x="191096" y="35217"/>
                  </a:moveTo>
                  <a:lnTo>
                    <a:pt x="187921" y="33426"/>
                  </a:lnTo>
                  <a:lnTo>
                    <a:pt x="185674" y="32524"/>
                  </a:lnTo>
                  <a:lnTo>
                    <a:pt x="189738" y="36576"/>
                  </a:lnTo>
                  <a:lnTo>
                    <a:pt x="186575" y="41109"/>
                  </a:lnTo>
                  <a:lnTo>
                    <a:pt x="187490" y="41109"/>
                  </a:lnTo>
                  <a:lnTo>
                    <a:pt x="189280" y="40652"/>
                  </a:lnTo>
                  <a:lnTo>
                    <a:pt x="189738" y="40182"/>
                  </a:lnTo>
                  <a:lnTo>
                    <a:pt x="191096" y="35217"/>
                  </a:lnTo>
                  <a:close/>
                </a:path>
                <a:path w="430530" h="100965">
                  <a:moveTo>
                    <a:pt x="192900" y="19418"/>
                  </a:moveTo>
                  <a:lnTo>
                    <a:pt x="191998" y="19418"/>
                  </a:lnTo>
                  <a:lnTo>
                    <a:pt x="191998" y="22580"/>
                  </a:lnTo>
                  <a:lnTo>
                    <a:pt x="192900" y="22580"/>
                  </a:lnTo>
                  <a:lnTo>
                    <a:pt x="192900" y="19418"/>
                  </a:lnTo>
                  <a:close/>
                </a:path>
                <a:path w="430530" h="100965">
                  <a:moveTo>
                    <a:pt x="193852" y="44259"/>
                  </a:moveTo>
                  <a:lnTo>
                    <a:pt x="193459" y="43307"/>
                  </a:lnTo>
                  <a:lnTo>
                    <a:pt x="189547" y="41452"/>
                  </a:lnTo>
                  <a:lnTo>
                    <a:pt x="190182" y="43357"/>
                  </a:lnTo>
                  <a:lnTo>
                    <a:pt x="189280" y="43815"/>
                  </a:lnTo>
                  <a:lnTo>
                    <a:pt x="188823" y="44259"/>
                  </a:lnTo>
                  <a:lnTo>
                    <a:pt x="193852" y="44259"/>
                  </a:lnTo>
                  <a:close/>
                </a:path>
                <a:path w="430530" h="100965">
                  <a:moveTo>
                    <a:pt x="194246" y="44259"/>
                  </a:moveTo>
                  <a:lnTo>
                    <a:pt x="193852" y="44259"/>
                  </a:lnTo>
                  <a:lnTo>
                    <a:pt x="193929" y="44450"/>
                  </a:lnTo>
                  <a:lnTo>
                    <a:pt x="194246" y="44259"/>
                  </a:lnTo>
                  <a:close/>
                </a:path>
                <a:path w="430530" h="100965">
                  <a:moveTo>
                    <a:pt x="194525" y="39509"/>
                  </a:moveTo>
                  <a:lnTo>
                    <a:pt x="194246" y="39281"/>
                  </a:lnTo>
                  <a:lnTo>
                    <a:pt x="194246" y="40182"/>
                  </a:lnTo>
                  <a:lnTo>
                    <a:pt x="194525" y="39509"/>
                  </a:lnTo>
                  <a:close/>
                </a:path>
                <a:path w="430530" h="100965">
                  <a:moveTo>
                    <a:pt x="196507" y="51930"/>
                  </a:moveTo>
                  <a:lnTo>
                    <a:pt x="194424" y="48209"/>
                  </a:lnTo>
                  <a:lnTo>
                    <a:pt x="194373" y="45504"/>
                  </a:lnTo>
                  <a:lnTo>
                    <a:pt x="193929" y="44450"/>
                  </a:lnTo>
                  <a:lnTo>
                    <a:pt x="191998" y="45605"/>
                  </a:lnTo>
                  <a:lnTo>
                    <a:pt x="191998" y="47866"/>
                  </a:lnTo>
                  <a:lnTo>
                    <a:pt x="191096" y="49682"/>
                  </a:lnTo>
                  <a:lnTo>
                    <a:pt x="196507" y="51930"/>
                  </a:lnTo>
                  <a:close/>
                </a:path>
                <a:path w="430530" h="100965">
                  <a:moveTo>
                    <a:pt x="196507" y="37922"/>
                  </a:moveTo>
                  <a:lnTo>
                    <a:pt x="195148" y="37922"/>
                  </a:lnTo>
                  <a:lnTo>
                    <a:pt x="194525" y="39509"/>
                  </a:lnTo>
                  <a:lnTo>
                    <a:pt x="196507" y="41109"/>
                  </a:lnTo>
                  <a:lnTo>
                    <a:pt x="196507" y="37922"/>
                  </a:lnTo>
                  <a:close/>
                </a:path>
                <a:path w="430530" h="100965">
                  <a:moveTo>
                    <a:pt x="198310" y="21666"/>
                  </a:moveTo>
                  <a:lnTo>
                    <a:pt x="197421" y="20777"/>
                  </a:lnTo>
                  <a:lnTo>
                    <a:pt x="196964" y="18973"/>
                  </a:lnTo>
                  <a:lnTo>
                    <a:pt x="195148" y="19418"/>
                  </a:lnTo>
                  <a:lnTo>
                    <a:pt x="197421" y="27101"/>
                  </a:lnTo>
                  <a:lnTo>
                    <a:pt x="198310" y="21666"/>
                  </a:lnTo>
                  <a:close/>
                </a:path>
                <a:path w="430530" h="100965">
                  <a:moveTo>
                    <a:pt x="202387" y="43688"/>
                  </a:moveTo>
                  <a:lnTo>
                    <a:pt x="201930" y="41998"/>
                  </a:lnTo>
                  <a:lnTo>
                    <a:pt x="199669" y="43357"/>
                  </a:lnTo>
                  <a:lnTo>
                    <a:pt x="202387" y="43688"/>
                  </a:lnTo>
                  <a:close/>
                </a:path>
                <a:path w="430530" h="100965">
                  <a:moveTo>
                    <a:pt x="202844" y="79032"/>
                  </a:moveTo>
                  <a:lnTo>
                    <a:pt x="201930" y="79032"/>
                  </a:lnTo>
                  <a:lnTo>
                    <a:pt x="201930" y="82207"/>
                  </a:lnTo>
                  <a:lnTo>
                    <a:pt x="202844" y="82207"/>
                  </a:lnTo>
                  <a:lnTo>
                    <a:pt x="202844" y="79032"/>
                  </a:lnTo>
                  <a:close/>
                </a:path>
                <a:path w="430530" h="100965">
                  <a:moveTo>
                    <a:pt x="202844" y="21666"/>
                  </a:moveTo>
                  <a:lnTo>
                    <a:pt x="201930" y="21666"/>
                  </a:lnTo>
                  <a:lnTo>
                    <a:pt x="201930" y="25742"/>
                  </a:lnTo>
                  <a:lnTo>
                    <a:pt x="202844" y="25742"/>
                  </a:lnTo>
                  <a:lnTo>
                    <a:pt x="202844" y="21666"/>
                  </a:lnTo>
                  <a:close/>
                </a:path>
                <a:path w="430530" h="100965">
                  <a:moveTo>
                    <a:pt x="203746" y="14909"/>
                  </a:moveTo>
                  <a:lnTo>
                    <a:pt x="200571" y="13093"/>
                  </a:lnTo>
                  <a:lnTo>
                    <a:pt x="203746" y="17157"/>
                  </a:lnTo>
                  <a:lnTo>
                    <a:pt x="203746" y="14909"/>
                  </a:lnTo>
                  <a:close/>
                </a:path>
                <a:path w="430530" h="100965">
                  <a:moveTo>
                    <a:pt x="210959" y="44716"/>
                  </a:moveTo>
                  <a:lnTo>
                    <a:pt x="202387" y="43688"/>
                  </a:lnTo>
                  <a:lnTo>
                    <a:pt x="203746" y="48780"/>
                  </a:lnTo>
                  <a:lnTo>
                    <a:pt x="210959" y="44716"/>
                  </a:lnTo>
                  <a:close/>
                </a:path>
                <a:path w="430530" h="100965">
                  <a:moveTo>
                    <a:pt x="212775" y="78130"/>
                  </a:moveTo>
                  <a:lnTo>
                    <a:pt x="209613" y="74510"/>
                  </a:lnTo>
                  <a:lnTo>
                    <a:pt x="205105" y="79032"/>
                  </a:lnTo>
                  <a:lnTo>
                    <a:pt x="205105" y="81305"/>
                  </a:lnTo>
                  <a:lnTo>
                    <a:pt x="207352" y="79032"/>
                  </a:lnTo>
                  <a:lnTo>
                    <a:pt x="209169" y="81737"/>
                  </a:lnTo>
                  <a:lnTo>
                    <a:pt x="211429" y="78130"/>
                  </a:lnTo>
                  <a:lnTo>
                    <a:pt x="212775" y="81305"/>
                  </a:lnTo>
                  <a:lnTo>
                    <a:pt x="212775" y="78130"/>
                  </a:lnTo>
                  <a:close/>
                </a:path>
                <a:path w="430530" h="100965">
                  <a:moveTo>
                    <a:pt x="212775" y="58254"/>
                  </a:moveTo>
                  <a:lnTo>
                    <a:pt x="212318" y="56896"/>
                  </a:lnTo>
                  <a:lnTo>
                    <a:pt x="211861" y="55105"/>
                  </a:lnTo>
                  <a:lnTo>
                    <a:pt x="210527" y="55105"/>
                  </a:lnTo>
                  <a:lnTo>
                    <a:pt x="208254" y="57365"/>
                  </a:lnTo>
                  <a:lnTo>
                    <a:pt x="212775" y="58254"/>
                  </a:lnTo>
                  <a:close/>
                </a:path>
                <a:path w="430530" h="100965">
                  <a:moveTo>
                    <a:pt x="220002" y="88963"/>
                  </a:moveTo>
                  <a:lnTo>
                    <a:pt x="216827" y="82194"/>
                  </a:lnTo>
                  <a:lnTo>
                    <a:pt x="219100" y="89877"/>
                  </a:lnTo>
                  <a:lnTo>
                    <a:pt x="220002" y="88963"/>
                  </a:lnTo>
                  <a:close/>
                </a:path>
                <a:path w="430530" h="100965">
                  <a:moveTo>
                    <a:pt x="224967" y="93345"/>
                  </a:moveTo>
                  <a:lnTo>
                    <a:pt x="222250" y="95745"/>
                  </a:lnTo>
                  <a:lnTo>
                    <a:pt x="223608" y="97561"/>
                  </a:lnTo>
                  <a:lnTo>
                    <a:pt x="224967" y="95745"/>
                  </a:lnTo>
                  <a:lnTo>
                    <a:pt x="224967" y="93345"/>
                  </a:lnTo>
                  <a:close/>
                </a:path>
                <a:path w="430530" h="100965">
                  <a:moveTo>
                    <a:pt x="225882" y="57797"/>
                  </a:moveTo>
                  <a:lnTo>
                    <a:pt x="224523" y="56464"/>
                  </a:lnTo>
                  <a:lnTo>
                    <a:pt x="220002" y="59613"/>
                  </a:lnTo>
                  <a:lnTo>
                    <a:pt x="221361" y="59613"/>
                  </a:lnTo>
                  <a:lnTo>
                    <a:pt x="222719" y="59156"/>
                  </a:lnTo>
                  <a:lnTo>
                    <a:pt x="223608" y="60515"/>
                  </a:lnTo>
                  <a:lnTo>
                    <a:pt x="222719" y="61874"/>
                  </a:lnTo>
                  <a:lnTo>
                    <a:pt x="220903" y="62331"/>
                  </a:lnTo>
                  <a:lnTo>
                    <a:pt x="221361" y="63690"/>
                  </a:lnTo>
                  <a:lnTo>
                    <a:pt x="222250" y="65938"/>
                  </a:lnTo>
                  <a:lnTo>
                    <a:pt x="224066" y="63690"/>
                  </a:lnTo>
                  <a:lnTo>
                    <a:pt x="225425" y="62776"/>
                  </a:lnTo>
                  <a:lnTo>
                    <a:pt x="225425" y="60515"/>
                  </a:lnTo>
                  <a:lnTo>
                    <a:pt x="225882" y="57797"/>
                  </a:lnTo>
                  <a:close/>
                </a:path>
                <a:path w="430530" h="100965">
                  <a:moveTo>
                    <a:pt x="226326" y="92138"/>
                  </a:moveTo>
                  <a:lnTo>
                    <a:pt x="222250" y="90779"/>
                  </a:lnTo>
                  <a:lnTo>
                    <a:pt x="224967" y="92138"/>
                  </a:lnTo>
                  <a:lnTo>
                    <a:pt x="224967" y="93345"/>
                  </a:lnTo>
                  <a:lnTo>
                    <a:pt x="226326" y="92138"/>
                  </a:lnTo>
                  <a:close/>
                </a:path>
                <a:path w="430530" h="100965">
                  <a:moveTo>
                    <a:pt x="226834" y="68148"/>
                  </a:moveTo>
                  <a:lnTo>
                    <a:pt x="226326" y="73164"/>
                  </a:lnTo>
                  <a:lnTo>
                    <a:pt x="226834" y="68148"/>
                  </a:lnTo>
                  <a:close/>
                </a:path>
                <a:path w="430530" h="100965">
                  <a:moveTo>
                    <a:pt x="229933" y="65938"/>
                  </a:moveTo>
                  <a:lnTo>
                    <a:pt x="227241" y="64122"/>
                  </a:lnTo>
                  <a:lnTo>
                    <a:pt x="226834" y="68148"/>
                  </a:lnTo>
                  <a:lnTo>
                    <a:pt x="227685" y="67297"/>
                  </a:lnTo>
                  <a:lnTo>
                    <a:pt x="229044" y="66840"/>
                  </a:lnTo>
                  <a:lnTo>
                    <a:pt x="229489" y="67741"/>
                  </a:lnTo>
                  <a:lnTo>
                    <a:pt x="229933" y="68199"/>
                  </a:lnTo>
                  <a:lnTo>
                    <a:pt x="229933" y="66840"/>
                  </a:lnTo>
                  <a:lnTo>
                    <a:pt x="229933" y="65938"/>
                  </a:lnTo>
                  <a:close/>
                </a:path>
                <a:path w="430530" h="100965">
                  <a:moveTo>
                    <a:pt x="235813" y="82194"/>
                  </a:moveTo>
                  <a:lnTo>
                    <a:pt x="235534" y="79946"/>
                  </a:lnTo>
                  <a:lnTo>
                    <a:pt x="235419" y="78968"/>
                  </a:lnTo>
                  <a:lnTo>
                    <a:pt x="234454" y="79946"/>
                  </a:lnTo>
                  <a:lnTo>
                    <a:pt x="227685" y="73621"/>
                  </a:lnTo>
                  <a:lnTo>
                    <a:pt x="230847" y="79032"/>
                  </a:lnTo>
                  <a:lnTo>
                    <a:pt x="235813" y="82194"/>
                  </a:lnTo>
                  <a:close/>
                </a:path>
                <a:path w="430530" h="100965">
                  <a:moveTo>
                    <a:pt x="236105" y="78295"/>
                  </a:moveTo>
                  <a:lnTo>
                    <a:pt x="235369" y="78587"/>
                  </a:lnTo>
                  <a:lnTo>
                    <a:pt x="235419" y="78968"/>
                  </a:lnTo>
                  <a:lnTo>
                    <a:pt x="236105" y="78295"/>
                  </a:lnTo>
                  <a:close/>
                </a:path>
                <a:path w="430530" h="100965">
                  <a:moveTo>
                    <a:pt x="238531" y="81305"/>
                  </a:moveTo>
                  <a:lnTo>
                    <a:pt x="237617" y="82194"/>
                  </a:lnTo>
                  <a:lnTo>
                    <a:pt x="237617" y="84455"/>
                  </a:lnTo>
                  <a:lnTo>
                    <a:pt x="238531" y="81305"/>
                  </a:lnTo>
                  <a:close/>
                </a:path>
                <a:path w="430530" h="100965">
                  <a:moveTo>
                    <a:pt x="241681" y="73621"/>
                  </a:moveTo>
                  <a:lnTo>
                    <a:pt x="239890" y="71348"/>
                  </a:lnTo>
                  <a:lnTo>
                    <a:pt x="237617" y="73621"/>
                  </a:lnTo>
                  <a:lnTo>
                    <a:pt x="238531" y="76771"/>
                  </a:lnTo>
                  <a:lnTo>
                    <a:pt x="233108" y="75412"/>
                  </a:lnTo>
                  <a:lnTo>
                    <a:pt x="236258" y="78130"/>
                  </a:lnTo>
                  <a:lnTo>
                    <a:pt x="236105" y="78295"/>
                  </a:lnTo>
                  <a:lnTo>
                    <a:pt x="239890" y="76771"/>
                  </a:lnTo>
                  <a:lnTo>
                    <a:pt x="241401" y="77647"/>
                  </a:lnTo>
                  <a:lnTo>
                    <a:pt x="241223" y="76771"/>
                  </a:lnTo>
                  <a:lnTo>
                    <a:pt x="238531" y="75412"/>
                  </a:lnTo>
                  <a:lnTo>
                    <a:pt x="241681" y="73621"/>
                  </a:lnTo>
                  <a:close/>
                </a:path>
                <a:path w="430530" h="100965">
                  <a:moveTo>
                    <a:pt x="243039" y="78587"/>
                  </a:moveTo>
                  <a:lnTo>
                    <a:pt x="241401" y="77647"/>
                  </a:lnTo>
                  <a:lnTo>
                    <a:pt x="241681" y="79032"/>
                  </a:lnTo>
                  <a:lnTo>
                    <a:pt x="241223" y="82194"/>
                  </a:lnTo>
                  <a:lnTo>
                    <a:pt x="243039" y="78587"/>
                  </a:lnTo>
                  <a:close/>
                </a:path>
                <a:path w="430530" h="100965">
                  <a:moveTo>
                    <a:pt x="253885" y="84455"/>
                  </a:moveTo>
                  <a:lnTo>
                    <a:pt x="250723" y="85356"/>
                  </a:lnTo>
                  <a:lnTo>
                    <a:pt x="251180" y="86715"/>
                  </a:lnTo>
                  <a:lnTo>
                    <a:pt x="253885" y="86715"/>
                  </a:lnTo>
                  <a:lnTo>
                    <a:pt x="253885" y="84455"/>
                  </a:lnTo>
                  <a:close/>
                </a:path>
                <a:path w="430530" h="100965">
                  <a:moveTo>
                    <a:pt x="256146" y="78130"/>
                  </a:moveTo>
                  <a:lnTo>
                    <a:pt x="253428" y="72263"/>
                  </a:lnTo>
                  <a:lnTo>
                    <a:pt x="251180" y="70446"/>
                  </a:lnTo>
                  <a:lnTo>
                    <a:pt x="252526" y="65938"/>
                  </a:lnTo>
                  <a:lnTo>
                    <a:pt x="247192" y="67614"/>
                  </a:lnTo>
                  <a:lnTo>
                    <a:pt x="247446" y="71856"/>
                  </a:lnTo>
                  <a:lnTo>
                    <a:pt x="249224" y="77558"/>
                  </a:lnTo>
                  <a:lnTo>
                    <a:pt x="248462" y="83553"/>
                  </a:lnTo>
                  <a:lnTo>
                    <a:pt x="253885" y="81305"/>
                  </a:lnTo>
                  <a:lnTo>
                    <a:pt x="249821" y="78587"/>
                  </a:lnTo>
                  <a:lnTo>
                    <a:pt x="256146" y="78130"/>
                  </a:lnTo>
                  <a:close/>
                </a:path>
                <a:path w="430530" h="100965">
                  <a:moveTo>
                    <a:pt x="261569" y="92138"/>
                  </a:moveTo>
                  <a:lnTo>
                    <a:pt x="257962" y="89877"/>
                  </a:lnTo>
                  <a:lnTo>
                    <a:pt x="257962" y="95288"/>
                  </a:lnTo>
                  <a:lnTo>
                    <a:pt x="259295" y="90779"/>
                  </a:lnTo>
                  <a:lnTo>
                    <a:pt x="261569" y="92138"/>
                  </a:lnTo>
                  <a:close/>
                </a:path>
                <a:path w="430530" h="100965">
                  <a:moveTo>
                    <a:pt x="301320" y="4051"/>
                  </a:moveTo>
                  <a:lnTo>
                    <a:pt x="300405" y="5410"/>
                  </a:lnTo>
                  <a:lnTo>
                    <a:pt x="300736" y="6388"/>
                  </a:lnTo>
                  <a:lnTo>
                    <a:pt x="301320" y="4051"/>
                  </a:lnTo>
                  <a:close/>
                </a:path>
                <a:path w="430530" h="100965">
                  <a:moveTo>
                    <a:pt x="303580" y="6769"/>
                  </a:moveTo>
                  <a:lnTo>
                    <a:pt x="300863" y="6769"/>
                  </a:lnTo>
                  <a:lnTo>
                    <a:pt x="300634" y="6769"/>
                  </a:lnTo>
                  <a:lnTo>
                    <a:pt x="300405" y="7683"/>
                  </a:lnTo>
                  <a:lnTo>
                    <a:pt x="303580" y="8585"/>
                  </a:lnTo>
                  <a:lnTo>
                    <a:pt x="303580" y="6769"/>
                  </a:lnTo>
                  <a:close/>
                </a:path>
                <a:path w="430530" h="100965">
                  <a:moveTo>
                    <a:pt x="303580" y="6324"/>
                  </a:moveTo>
                  <a:lnTo>
                    <a:pt x="302679" y="6324"/>
                  </a:lnTo>
                  <a:lnTo>
                    <a:pt x="302412" y="6388"/>
                  </a:lnTo>
                  <a:lnTo>
                    <a:pt x="303580" y="6388"/>
                  </a:lnTo>
                  <a:close/>
                </a:path>
                <a:path w="430530" h="100965">
                  <a:moveTo>
                    <a:pt x="317576" y="2260"/>
                  </a:moveTo>
                  <a:lnTo>
                    <a:pt x="314413" y="4051"/>
                  </a:lnTo>
                  <a:lnTo>
                    <a:pt x="317576" y="5410"/>
                  </a:lnTo>
                  <a:lnTo>
                    <a:pt x="317576" y="2260"/>
                  </a:lnTo>
                  <a:close/>
                </a:path>
                <a:path w="430530" h="100965">
                  <a:moveTo>
                    <a:pt x="376301" y="27990"/>
                  </a:moveTo>
                  <a:lnTo>
                    <a:pt x="375412" y="24841"/>
                  </a:lnTo>
                  <a:lnTo>
                    <a:pt x="374954" y="27101"/>
                  </a:lnTo>
                  <a:lnTo>
                    <a:pt x="375856" y="29806"/>
                  </a:lnTo>
                  <a:lnTo>
                    <a:pt x="374053" y="31165"/>
                  </a:lnTo>
                  <a:lnTo>
                    <a:pt x="373151" y="30708"/>
                  </a:lnTo>
                  <a:lnTo>
                    <a:pt x="373049" y="30251"/>
                  </a:lnTo>
                  <a:lnTo>
                    <a:pt x="372694" y="28460"/>
                  </a:lnTo>
                  <a:lnTo>
                    <a:pt x="370878" y="29349"/>
                  </a:lnTo>
                  <a:lnTo>
                    <a:pt x="370878" y="32524"/>
                  </a:lnTo>
                  <a:lnTo>
                    <a:pt x="372694" y="30251"/>
                  </a:lnTo>
                  <a:lnTo>
                    <a:pt x="374954" y="32956"/>
                  </a:lnTo>
                  <a:lnTo>
                    <a:pt x="376301" y="31165"/>
                  </a:lnTo>
                  <a:lnTo>
                    <a:pt x="376301" y="27990"/>
                  </a:lnTo>
                  <a:close/>
                </a:path>
                <a:path w="430530" h="100965">
                  <a:moveTo>
                    <a:pt x="376301" y="17157"/>
                  </a:moveTo>
                  <a:lnTo>
                    <a:pt x="375678" y="11798"/>
                  </a:lnTo>
                  <a:lnTo>
                    <a:pt x="375412" y="12192"/>
                  </a:lnTo>
                  <a:lnTo>
                    <a:pt x="375412" y="14452"/>
                  </a:lnTo>
                  <a:lnTo>
                    <a:pt x="376301" y="17157"/>
                  </a:lnTo>
                  <a:close/>
                </a:path>
                <a:path w="430530" h="100965">
                  <a:moveTo>
                    <a:pt x="376326" y="27978"/>
                  </a:moveTo>
                  <a:close/>
                </a:path>
                <a:path w="430530" h="100965">
                  <a:moveTo>
                    <a:pt x="376796" y="27647"/>
                  </a:moveTo>
                  <a:lnTo>
                    <a:pt x="376326" y="27635"/>
                  </a:lnTo>
                  <a:lnTo>
                    <a:pt x="376326" y="27978"/>
                  </a:lnTo>
                  <a:lnTo>
                    <a:pt x="376796" y="27647"/>
                  </a:lnTo>
                  <a:close/>
                </a:path>
                <a:path w="430530" h="100965">
                  <a:moveTo>
                    <a:pt x="377215" y="9486"/>
                  </a:moveTo>
                  <a:lnTo>
                    <a:pt x="375412" y="9486"/>
                  </a:lnTo>
                  <a:lnTo>
                    <a:pt x="375678" y="11798"/>
                  </a:lnTo>
                  <a:lnTo>
                    <a:pt x="377215" y="9486"/>
                  </a:lnTo>
                  <a:close/>
                </a:path>
                <a:path w="430530" h="100965">
                  <a:moveTo>
                    <a:pt x="381000" y="20675"/>
                  </a:moveTo>
                  <a:lnTo>
                    <a:pt x="380822" y="20548"/>
                  </a:lnTo>
                  <a:lnTo>
                    <a:pt x="376301" y="21666"/>
                  </a:lnTo>
                  <a:lnTo>
                    <a:pt x="380949" y="21297"/>
                  </a:lnTo>
                  <a:lnTo>
                    <a:pt x="380834" y="20777"/>
                  </a:lnTo>
                  <a:lnTo>
                    <a:pt x="381000" y="20675"/>
                  </a:lnTo>
                  <a:close/>
                </a:path>
                <a:path w="430530" h="100965">
                  <a:moveTo>
                    <a:pt x="381736" y="24841"/>
                  </a:moveTo>
                  <a:lnTo>
                    <a:pt x="381330" y="23025"/>
                  </a:lnTo>
                  <a:lnTo>
                    <a:pt x="381177" y="22339"/>
                  </a:lnTo>
                  <a:lnTo>
                    <a:pt x="380834" y="23025"/>
                  </a:lnTo>
                  <a:lnTo>
                    <a:pt x="379476" y="22593"/>
                  </a:lnTo>
                  <a:lnTo>
                    <a:pt x="381736" y="24841"/>
                  </a:lnTo>
                  <a:close/>
                </a:path>
                <a:path w="430530" h="100965">
                  <a:moveTo>
                    <a:pt x="381736" y="24841"/>
                  </a:moveTo>
                  <a:lnTo>
                    <a:pt x="379476" y="25742"/>
                  </a:lnTo>
                  <a:lnTo>
                    <a:pt x="376796" y="27647"/>
                  </a:lnTo>
                  <a:lnTo>
                    <a:pt x="378510" y="27673"/>
                  </a:lnTo>
                  <a:lnTo>
                    <a:pt x="380949" y="27863"/>
                  </a:lnTo>
                  <a:lnTo>
                    <a:pt x="381736" y="24841"/>
                  </a:lnTo>
                  <a:close/>
                </a:path>
                <a:path w="430530" h="100965">
                  <a:moveTo>
                    <a:pt x="381736" y="20320"/>
                  </a:moveTo>
                  <a:lnTo>
                    <a:pt x="381482" y="20396"/>
                  </a:lnTo>
                  <a:lnTo>
                    <a:pt x="381000" y="20675"/>
                  </a:lnTo>
                  <a:lnTo>
                    <a:pt x="380949" y="21297"/>
                  </a:lnTo>
                  <a:lnTo>
                    <a:pt x="381177" y="22339"/>
                  </a:lnTo>
                  <a:lnTo>
                    <a:pt x="381279" y="22136"/>
                  </a:lnTo>
                  <a:lnTo>
                    <a:pt x="381736" y="21666"/>
                  </a:lnTo>
                  <a:lnTo>
                    <a:pt x="381736" y="21234"/>
                  </a:lnTo>
                  <a:lnTo>
                    <a:pt x="381736" y="20320"/>
                  </a:lnTo>
                  <a:close/>
                </a:path>
                <a:path w="430530" h="100965">
                  <a:moveTo>
                    <a:pt x="386245" y="14008"/>
                  </a:moveTo>
                  <a:lnTo>
                    <a:pt x="379476" y="14008"/>
                  </a:lnTo>
                  <a:lnTo>
                    <a:pt x="376301" y="17157"/>
                  </a:lnTo>
                  <a:lnTo>
                    <a:pt x="380822" y="20548"/>
                  </a:lnTo>
                  <a:lnTo>
                    <a:pt x="381482" y="20396"/>
                  </a:lnTo>
                  <a:lnTo>
                    <a:pt x="385343" y="18059"/>
                  </a:lnTo>
                  <a:lnTo>
                    <a:pt x="386245" y="14008"/>
                  </a:lnTo>
                  <a:close/>
                </a:path>
                <a:path w="430530" h="100965">
                  <a:moveTo>
                    <a:pt x="411988" y="20320"/>
                  </a:moveTo>
                  <a:lnTo>
                    <a:pt x="411530" y="19875"/>
                  </a:lnTo>
                  <a:lnTo>
                    <a:pt x="410641" y="19418"/>
                  </a:lnTo>
                  <a:lnTo>
                    <a:pt x="411099" y="18516"/>
                  </a:lnTo>
                  <a:lnTo>
                    <a:pt x="408838" y="21666"/>
                  </a:lnTo>
                  <a:lnTo>
                    <a:pt x="411988" y="20320"/>
                  </a:lnTo>
                  <a:close/>
                </a:path>
                <a:path w="430530" h="100965">
                  <a:moveTo>
                    <a:pt x="416179" y="17145"/>
                  </a:moveTo>
                  <a:lnTo>
                    <a:pt x="413804" y="16268"/>
                  </a:lnTo>
                  <a:lnTo>
                    <a:pt x="414248" y="19418"/>
                  </a:lnTo>
                  <a:lnTo>
                    <a:pt x="414705" y="21234"/>
                  </a:lnTo>
                  <a:lnTo>
                    <a:pt x="416179" y="17145"/>
                  </a:lnTo>
                  <a:close/>
                </a:path>
                <a:path w="430530" h="100965">
                  <a:moveTo>
                    <a:pt x="416509" y="32524"/>
                  </a:moveTo>
                  <a:lnTo>
                    <a:pt x="416420" y="32092"/>
                  </a:lnTo>
                  <a:lnTo>
                    <a:pt x="414248" y="31165"/>
                  </a:lnTo>
                  <a:lnTo>
                    <a:pt x="411988" y="31165"/>
                  </a:lnTo>
                  <a:lnTo>
                    <a:pt x="416509" y="32524"/>
                  </a:lnTo>
                  <a:close/>
                </a:path>
                <a:path w="430530" h="100965">
                  <a:moveTo>
                    <a:pt x="418769" y="19418"/>
                  </a:moveTo>
                  <a:lnTo>
                    <a:pt x="416509" y="16268"/>
                  </a:lnTo>
                  <a:lnTo>
                    <a:pt x="416179" y="17145"/>
                  </a:lnTo>
                  <a:lnTo>
                    <a:pt x="417423" y="17614"/>
                  </a:lnTo>
                  <a:lnTo>
                    <a:pt x="418769" y="19418"/>
                  </a:lnTo>
                  <a:close/>
                </a:path>
                <a:path w="430530" h="100965">
                  <a:moveTo>
                    <a:pt x="419671" y="29349"/>
                  </a:moveTo>
                  <a:lnTo>
                    <a:pt x="415163" y="25285"/>
                  </a:lnTo>
                  <a:lnTo>
                    <a:pt x="416420" y="32092"/>
                  </a:lnTo>
                  <a:lnTo>
                    <a:pt x="417423" y="32524"/>
                  </a:lnTo>
                  <a:lnTo>
                    <a:pt x="419671" y="29349"/>
                  </a:lnTo>
                  <a:close/>
                </a:path>
                <a:path w="430530" h="100965">
                  <a:moveTo>
                    <a:pt x="425551" y="18973"/>
                  </a:moveTo>
                  <a:lnTo>
                    <a:pt x="421932" y="19418"/>
                  </a:lnTo>
                  <a:lnTo>
                    <a:pt x="424637" y="20777"/>
                  </a:lnTo>
                  <a:lnTo>
                    <a:pt x="425272" y="20777"/>
                  </a:lnTo>
                  <a:lnTo>
                    <a:pt x="425551" y="18973"/>
                  </a:lnTo>
                  <a:close/>
                </a:path>
                <a:path w="430530" h="100965">
                  <a:moveTo>
                    <a:pt x="427355" y="20777"/>
                  </a:moveTo>
                  <a:lnTo>
                    <a:pt x="425272" y="20777"/>
                  </a:lnTo>
                  <a:lnTo>
                    <a:pt x="424637" y="24841"/>
                  </a:lnTo>
                  <a:lnTo>
                    <a:pt x="425996" y="25742"/>
                  </a:lnTo>
                  <a:lnTo>
                    <a:pt x="427355" y="24841"/>
                  </a:lnTo>
                  <a:lnTo>
                    <a:pt x="427355" y="20777"/>
                  </a:lnTo>
                  <a:close/>
                </a:path>
                <a:path w="430530" h="100965">
                  <a:moveTo>
                    <a:pt x="430517" y="14008"/>
                  </a:moveTo>
                  <a:lnTo>
                    <a:pt x="429628" y="13093"/>
                  </a:lnTo>
                  <a:lnTo>
                    <a:pt x="427355" y="17157"/>
                  </a:lnTo>
                  <a:lnTo>
                    <a:pt x="430517" y="14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19315" y="1547177"/>
              <a:ext cx="341630" cy="105410"/>
            </a:xfrm>
            <a:custGeom>
              <a:avLst/>
              <a:gdLst/>
              <a:ahLst/>
              <a:cxnLst/>
              <a:rect l="l" t="t" r="r" b="b"/>
              <a:pathLst>
                <a:path w="341630" h="105410">
                  <a:moveTo>
                    <a:pt x="3009" y="67144"/>
                  </a:moveTo>
                  <a:lnTo>
                    <a:pt x="1358" y="66840"/>
                  </a:lnTo>
                  <a:lnTo>
                    <a:pt x="2260" y="67741"/>
                  </a:lnTo>
                  <a:lnTo>
                    <a:pt x="3009" y="67144"/>
                  </a:lnTo>
                  <a:close/>
                </a:path>
                <a:path w="341630" h="105410">
                  <a:moveTo>
                    <a:pt x="3619" y="58267"/>
                  </a:moveTo>
                  <a:lnTo>
                    <a:pt x="2260" y="58267"/>
                  </a:lnTo>
                  <a:lnTo>
                    <a:pt x="1803" y="57810"/>
                  </a:lnTo>
                  <a:lnTo>
                    <a:pt x="1358" y="56908"/>
                  </a:lnTo>
                  <a:lnTo>
                    <a:pt x="0" y="59169"/>
                  </a:lnTo>
                  <a:lnTo>
                    <a:pt x="3619" y="61417"/>
                  </a:lnTo>
                  <a:lnTo>
                    <a:pt x="3619" y="58267"/>
                  </a:lnTo>
                  <a:close/>
                </a:path>
                <a:path w="341630" h="105410">
                  <a:moveTo>
                    <a:pt x="4521" y="65938"/>
                  </a:moveTo>
                  <a:lnTo>
                    <a:pt x="2260" y="63665"/>
                  </a:lnTo>
                  <a:lnTo>
                    <a:pt x="901" y="62776"/>
                  </a:lnTo>
                  <a:lnTo>
                    <a:pt x="4521" y="65938"/>
                  </a:lnTo>
                  <a:close/>
                </a:path>
                <a:path w="341630" h="105410">
                  <a:moveTo>
                    <a:pt x="10845" y="75882"/>
                  </a:moveTo>
                  <a:lnTo>
                    <a:pt x="9486" y="73621"/>
                  </a:lnTo>
                  <a:lnTo>
                    <a:pt x="9931" y="72263"/>
                  </a:lnTo>
                  <a:lnTo>
                    <a:pt x="7683" y="72263"/>
                  </a:lnTo>
                  <a:lnTo>
                    <a:pt x="9042" y="76784"/>
                  </a:lnTo>
                  <a:lnTo>
                    <a:pt x="10845" y="75882"/>
                  </a:lnTo>
                  <a:close/>
                </a:path>
                <a:path w="341630" h="105410">
                  <a:moveTo>
                    <a:pt x="16256" y="77673"/>
                  </a:moveTo>
                  <a:lnTo>
                    <a:pt x="13093" y="75425"/>
                  </a:lnTo>
                  <a:lnTo>
                    <a:pt x="12192" y="76784"/>
                  </a:lnTo>
                  <a:lnTo>
                    <a:pt x="16256" y="77673"/>
                  </a:lnTo>
                  <a:close/>
                </a:path>
                <a:path w="341630" h="105410">
                  <a:moveTo>
                    <a:pt x="18516" y="38849"/>
                  </a:moveTo>
                  <a:lnTo>
                    <a:pt x="17157" y="37934"/>
                  </a:lnTo>
                  <a:lnTo>
                    <a:pt x="16256" y="40208"/>
                  </a:lnTo>
                  <a:lnTo>
                    <a:pt x="15367" y="40652"/>
                  </a:lnTo>
                  <a:lnTo>
                    <a:pt x="18059" y="40652"/>
                  </a:lnTo>
                  <a:lnTo>
                    <a:pt x="18516" y="41998"/>
                  </a:lnTo>
                  <a:lnTo>
                    <a:pt x="18516" y="38849"/>
                  </a:lnTo>
                  <a:close/>
                </a:path>
                <a:path w="341630" h="105410">
                  <a:moveTo>
                    <a:pt x="21678" y="83997"/>
                  </a:moveTo>
                  <a:lnTo>
                    <a:pt x="19875" y="77673"/>
                  </a:lnTo>
                  <a:lnTo>
                    <a:pt x="19875" y="83997"/>
                  </a:lnTo>
                  <a:lnTo>
                    <a:pt x="21678" y="83997"/>
                  </a:lnTo>
                  <a:close/>
                </a:path>
                <a:path w="341630" h="105410">
                  <a:moveTo>
                    <a:pt x="26200" y="47421"/>
                  </a:moveTo>
                  <a:lnTo>
                    <a:pt x="23037" y="45173"/>
                  </a:lnTo>
                  <a:lnTo>
                    <a:pt x="20332" y="44259"/>
                  </a:lnTo>
                  <a:lnTo>
                    <a:pt x="19875" y="47866"/>
                  </a:lnTo>
                  <a:lnTo>
                    <a:pt x="18745" y="46964"/>
                  </a:lnTo>
                  <a:lnTo>
                    <a:pt x="17614" y="46062"/>
                  </a:lnTo>
                  <a:lnTo>
                    <a:pt x="17614" y="44259"/>
                  </a:lnTo>
                  <a:lnTo>
                    <a:pt x="17157" y="46964"/>
                  </a:lnTo>
                  <a:lnTo>
                    <a:pt x="11734" y="44259"/>
                  </a:lnTo>
                  <a:lnTo>
                    <a:pt x="12192" y="49682"/>
                  </a:lnTo>
                  <a:lnTo>
                    <a:pt x="10845" y="48323"/>
                  </a:lnTo>
                  <a:lnTo>
                    <a:pt x="14452" y="55549"/>
                  </a:lnTo>
                  <a:lnTo>
                    <a:pt x="9931" y="58267"/>
                  </a:lnTo>
                  <a:lnTo>
                    <a:pt x="7683" y="56007"/>
                  </a:lnTo>
                  <a:lnTo>
                    <a:pt x="9931" y="59169"/>
                  </a:lnTo>
                  <a:lnTo>
                    <a:pt x="7683" y="61874"/>
                  </a:lnTo>
                  <a:lnTo>
                    <a:pt x="6769" y="64592"/>
                  </a:lnTo>
                  <a:lnTo>
                    <a:pt x="4521" y="65938"/>
                  </a:lnTo>
                  <a:lnTo>
                    <a:pt x="3009" y="67144"/>
                  </a:lnTo>
                  <a:lnTo>
                    <a:pt x="4826" y="67475"/>
                  </a:lnTo>
                  <a:lnTo>
                    <a:pt x="7112" y="64427"/>
                  </a:lnTo>
                  <a:lnTo>
                    <a:pt x="10236" y="61442"/>
                  </a:lnTo>
                  <a:lnTo>
                    <a:pt x="16256" y="62331"/>
                  </a:lnTo>
                  <a:lnTo>
                    <a:pt x="12192" y="65481"/>
                  </a:lnTo>
                  <a:lnTo>
                    <a:pt x="14909" y="68199"/>
                  </a:lnTo>
                  <a:lnTo>
                    <a:pt x="14452" y="71348"/>
                  </a:lnTo>
                  <a:lnTo>
                    <a:pt x="17614" y="63233"/>
                  </a:lnTo>
                  <a:lnTo>
                    <a:pt x="15811" y="61874"/>
                  </a:lnTo>
                  <a:lnTo>
                    <a:pt x="15925" y="61442"/>
                  </a:lnTo>
                  <a:lnTo>
                    <a:pt x="16776" y="58267"/>
                  </a:lnTo>
                  <a:lnTo>
                    <a:pt x="17614" y="55092"/>
                  </a:lnTo>
                  <a:lnTo>
                    <a:pt x="18059" y="55549"/>
                  </a:lnTo>
                  <a:lnTo>
                    <a:pt x="18973" y="56007"/>
                  </a:lnTo>
                  <a:lnTo>
                    <a:pt x="18516" y="56908"/>
                  </a:lnTo>
                  <a:lnTo>
                    <a:pt x="20535" y="55092"/>
                  </a:lnTo>
                  <a:lnTo>
                    <a:pt x="23037" y="52844"/>
                  </a:lnTo>
                  <a:lnTo>
                    <a:pt x="19875" y="49682"/>
                  </a:lnTo>
                  <a:lnTo>
                    <a:pt x="20777" y="48323"/>
                  </a:lnTo>
                  <a:lnTo>
                    <a:pt x="23482" y="48323"/>
                  </a:lnTo>
                  <a:lnTo>
                    <a:pt x="23939" y="49682"/>
                  </a:lnTo>
                  <a:lnTo>
                    <a:pt x="25298" y="48323"/>
                  </a:lnTo>
                  <a:lnTo>
                    <a:pt x="25755" y="47866"/>
                  </a:lnTo>
                  <a:lnTo>
                    <a:pt x="26200" y="47421"/>
                  </a:lnTo>
                  <a:close/>
                </a:path>
                <a:path w="341630" h="105410">
                  <a:moveTo>
                    <a:pt x="30721" y="39751"/>
                  </a:moveTo>
                  <a:lnTo>
                    <a:pt x="28448" y="36576"/>
                  </a:lnTo>
                  <a:lnTo>
                    <a:pt x="25298" y="36576"/>
                  </a:lnTo>
                  <a:lnTo>
                    <a:pt x="23037" y="35217"/>
                  </a:lnTo>
                  <a:lnTo>
                    <a:pt x="23037" y="36576"/>
                  </a:lnTo>
                  <a:lnTo>
                    <a:pt x="27114" y="37033"/>
                  </a:lnTo>
                  <a:lnTo>
                    <a:pt x="24396" y="44716"/>
                  </a:lnTo>
                  <a:lnTo>
                    <a:pt x="30721" y="41998"/>
                  </a:lnTo>
                  <a:lnTo>
                    <a:pt x="30721" y="39751"/>
                  </a:lnTo>
                  <a:close/>
                </a:path>
                <a:path w="341630" h="105410">
                  <a:moveTo>
                    <a:pt x="33870" y="46062"/>
                  </a:moveTo>
                  <a:lnTo>
                    <a:pt x="32524" y="44716"/>
                  </a:lnTo>
                  <a:lnTo>
                    <a:pt x="31165" y="44716"/>
                  </a:lnTo>
                  <a:lnTo>
                    <a:pt x="29362" y="44259"/>
                  </a:lnTo>
                  <a:lnTo>
                    <a:pt x="31623" y="46062"/>
                  </a:lnTo>
                  <a:lnTo>
                    <a:pt x="30264" y="48780"/>
                  </a:lnTo>
                  <a:lnTo>
                    <a:pt x="30721" y="49682"/>
                  </a:lnTo>
                  <a:lnTo>
                    <a:pt x="33870" y="46062"/>
                  </a:lnTo>
                  <a:close/>
                </a:path>
                <a:path w="341630" h="105410">
                  <a:moveTo>
                    <a:pt x="36131" y="37490"/>
                  </a:moveTo>
                  <a:lnTo>
                    <a:pt x="34772" y="36576"/>
                  </a:lnTo>
                  <a:lnTo>
                    <a:pt x="36131" y="40652"/>
                  </a:lnTo>
                  <a:lnTo>
                    <a:pt x="36131" y="37490"/>
                  </a:lnTo>
                  <a:close/>
                </a:path>
                <a:path w="341630" h="105410">
                  <a:moveTo>
                    <a:pt x="50152" y="19875"/>
                  </a:moveTo>
                  <a:lnTo>
                    <a:pt x="47726" y="19469"/>
                  </a:lnTo>
                  <a:lnTo>
                    <a:pt x="46736" y="20967"/>
                  </a:lnTo>
                  <a:lnTo>
                    <a:pt x="47142" y="21882"/>
                  </a:lnTo>
                  <a:lnTo>
                    <a:pt x="50152" y="19875"/>
                  </a:lnTo>
                  <a:close/>
                </a:path>
                <a:path w="341630" h="105410">
                  <a:moveTo>
                    <a:pt x="53759" y="18516"/>
                  </a:moveTo>
                  <a:lnTo>
                    <a:pt x="52743" y="15811"/>
                  </a:lnTo>
                  <a:lnTo>
                    <a:pt x="52400" y="14909"/>
                  </a:lnTo>
                  <a:lnTo>
                    <a:pt x="51054" y="11290"/>
                  </a:lnTo>
                  <a:lnTo>
                    <a:pt x="51054" y="11747"/>
                  </a:lnTo>
                  <a:lnTo>
                    <a:pt x="48793" y="14909"/>
                  </a:lnTo>
                  <a:lnTo>
                    <a:pt x="47434" y="13550"/>
                  </a:lnTo>
                  <a:lnTo>
                    <a:pt x="46088" y="12192"/>
                  </a:lnTo>
                  <a:lnTo>
                    <a:pt x="48107" y="10388"/>
                  </a:lnTo>
                  <a:lnTo>
                    <a:pt x="50152" y="8585"/>
                  </a:lnTo>
                  <a:lnTo>
                    <a:pt x="45631" y="8128"/>
                  </a:lnTo>
                  <a:lnTo>
                    <a:pt x="46088" y="9486"/>
                  </a:lnTo>
                  <a:lnTo>
                    <a:pt x="45161" y="9944"/>
                  </a:lnTo>
                  <a:lnTo>
                    <a:pt x="44729" y="10388"/>
                  </a:lnTo>
                  <a:lnTo>
                    <a:pt x="43815" y="9486"/>
                  </a:lnTo>
                  <a:lnTo>
                    <a:pt x="42011" y="9029"/>
                  </a:lnTo>
                  <a:lnTo>
                    <a:pt x="42456" y="7226"/>
                  </a:lnTo>
                  <a:lnTo>
                    <a:pt x="39306" y="12649"/>
                  </a:lnTo>
                  <a:lnTo>
                    <a:pt x="40195" y="12649"/>
                  </a:lnTo>
                  <a:lnTo>
                    <a:pt x="42011" y="12192"/>
                  </a:lnTo>
                  <a:lnTo>
                    <a:pt x="42456" y="13550"/>
                  </a:lnTo>
                  <a:lnTo>
                    <a:pt x="37693" y="17576"/>
                  </a:lnTo>
                  <a:lnTo>
                    <a:pt x="36817" y="21678"/>
                  </a:lnTo>
                  <a:lnTo>
                    <a:pt x="36614" y="26123"/>
                  </a:lnTo>
                  <a:lnTo>
                    <a:pt x="33870" y="31165"/>
                  </a:lnTo>
                  <a:lnTo>
                    <a:pt x="35687" y="31610"/>
                  </a:lnTo>
                  <a:lnTo>
                    <a:pt x="37490" y="34772"/>
                  </a:lnTo>
                  <a:lnTo>
                    <a:pt x="37858" y="31902"/>
                  </a:lnTo>
                  <a:lnTo>
                    <a:pt x="37833" y="30924"/>
                  </a:lnTo>
                  <a:lnTo>
                    <a:pt x="36588" y="28460"/>
                  </a:lnTo>
                  <a:lnTo>
                    <a:pt x="41554" y="23037"/>
                  </a:lnTo>
                  <a:lnTo>
                    <a:pt x="37947" y="22593"/>
                  </a:lnTo>
                  <a:lnTo>
                    <a:pt x="38404" y="18961"/>
                  </a:lnTo>
                  <a:lnTo>
                    <a:pt x="41097" y="14909"/>
                  </a:lnTo>
                  <a:lnTo>
                    <a:pt x="44729" y="13550"/>
                  </a:lnTo>
                  <a:lnTo>
                    <a:pt x="42011" y="18516"/>
                  </a:lnTo>
                  <a:lnTo>
                    <a:pt x="47726" y="19469"/>
                  </a:lnTo>
                  <a:lnTo>
                    <a:pt x="50152" y="15811"/>
                  </a:lnTo>
                  <a:lnTo>
                    <a:pt x="51955" y="16713"/>
                  </a:lnTo>
                  <a:lnTo>
                    <a:pt x="51054" y="18961"/>
                  </a:lnTo>
                  <a:lnTo>
                    <a:pt x="51054" y="20320"/>
                  </a:lnTo>
                  <a:lnTo>
                    <a:pt x="53759" y="18516"/>
                  </a:lnTo>
                  <a:close/>
                </a:path>
                <a:path w="341630" h="105410">
                  <a:moveTo>
                    <a:pt x="54178" y="34391"/>
                  </a:moveTo>
                  <a:lnTo>
                    <a:pt x="51054" y="36576"/>
                  </a:lnTo>
                  <a:lnTo>
                    <a:pt x="51930" y="30924"/>
                  </a:lnTo>
                  <a:lnTo>
                    <a:pt x="48907" y="25857"/>
                  </a:lnTo>
                  <a:lnTo>
                    <a:pt x="47142" y="21882"/>
                  </a:lnTo>
                  <a:lnTo>
                    <a:pt x="43370" y="24384"/>
                  </a:lnTo>
                  <a:lnTo>
                    <a:pt x="45631" y="24384"/>
                  </a:lnTo>
                  <a:lnTo>
                    <a:pt x="44729" y="32969"/>
                  </a:lnTo>
                  <a:lnTo>
                    <a:pt x="51485" y="38392"/>
                  </a:lnTo>
                  <a:lnTo>
                    <a:pt x="52400" y="42900"/>
                  </a:lnTo>
                  <a:lnTo>
                    <a:pt x="53301" y="36576"/>
                  </a:lnTo>
                  <a:lnTo>
                    <a:pt x="54178" y="34391"/>
                  </a:lnTo>
                  <a:close/>
                </a:path>
                <a:path w="341630" h="105410">
                  <a:moveTo>
                    <a:pt x="55562" y="33426"/>
                  </a:moveTo>
                  <a:lnTo>
                    <a:pt x="54724" y="31902"/>
                  </a:lnTo>
                  <a:lnTo>
                    <a:pt x="54178" y="34391"/>
                  </a:lnTo>
                  <a:lnTo>
                    <a:pt x="55562" y="33426"/>
                  </a:lnTo>
                  <a:close/>
                </a:path>
                <a:path w="341630" h="105410">
                  <a:moveTo>
                    <a:pt x="56451" y="26644"/>
                  </a:moveTo>
                  <a:lnTo>
                    <a:pt x="55562" y="26644"/>
                  </a:lnTo>
                  <a:lnTo>
                    <a:pt x="54203" y="28003"/>
                  </a:lnTo>
                  <a:lnTo>
                    <a:pt x="53301" y="22593"/>
                  </a:lnTo>
                  <a:lnTo>
                    <a:pt x="52400" y="23482"/>
                  </a:lnTo>
                  <a:lnTo>
                    <a:pt x="52844" y="28460"/>
                  </a:lnTo>
                  <a:lnTo>
                    <a:pt x="54724" y="31902"/>
                  </a:lnTo>
                  <a:lnTo>
                    <a:pt x="55562" y="28003"/>
                  </a:lnTo>
                  <a:lnTo>
                    <a:pt x="56451" y="28892"/>
                  </a:lnTo>
                  <a:lnTo>
                    <a:pt x="56451" y="26644"/>
                  </a:lnTo>
                  <a:close/>
                </a:path>
                <a:path w="341630" h="105410">
                  <a:moveTo>
                    <a:pt x="64604" y="18516"/>
                  </a:moveTo>
                  <a:lnTo>
                    <a:pt x="59626" y="11569"/>
                  </a:lnTo>
                  <a:lnTo>
                    <a:pt x="59626" y="9486"/>
                  </a:lnTo>
                  <a:lnTo>
                    <a:pt x="58724" y="9486"/>
                  </a:lnTo>
                  <a:lnTo>
                    <a:pt x="59105" y="10858"/>
                  </a:lnTo>
                  <a:lnTo>
                    <a:pt x="57810" y="9029"/>
                  </a:lnTo>
                  <a:lnTo>
                    <a:pt x="64135" y="10388"/>
                  </a:lnTo>
                  <a:lnTo>
                    <a:pt x="62344" y="9486"/>
                  </a:lnTo>
                  <a:lnTo>
                    <a:pt x="59169" y="1803"/>
                  </a:lnTo>
                  <a:lnTo>
                    <a:pt x="54203" y="6324"/>
                  </a:lnTo>
                  <a:lnTo>
                    <a:pt x="51485" y="9029"/>
                  </a:lnTo>
                  <a:lnTo>
                    <a:pt x="55118" y="11747"/>
                  </a:lnTo>
                  <a:lnTo>
                    <a:pt x="56451" y="13550"/>
                  </a:lnTo>
                  <a:lnTo>
                    <a:pt x="56019" y="14452"/>
                  </a:lnTo>
                  <a:lnTo>
                    <a:pt x="55562" y="14909"/>
                  </a:lnTo>
                  <a:lnTo>
                    <a:pt x="54203" y="14909"/>
                  </a:lnTo>
                  <a:lnTo>
                    <a:pt x="55118" y="15811"/>
                  </a:lnTo>
                  <a:lnTo>
                    <a:pt x="56921" y="16256"/>
                  </a:lnTo>
                  <a:lnTo>
                    <a:pt x="56451" y="18072"/>
                  </a:lnTo>
                  <a:lnTo>
                    <a:pt x="64604" y="18516"/>
                  </a:lnTo>
                  <a:close/>
                </a:path>
                <a:path w="341630" h="105410">
                  <a:moveTo>
                    <a:pt x="69570" y="13550"/>
                  </a:moveTo>
                  <a:lnTo>
                    <a:pt x="67310" y="11747"/>
                  </a:lnTo>
                  <a:lnTo>
                    <a:pt x="65049" y="13550"/>
                  </a:lnTo>
                  <a:lnTo>
                    <a:pt x="69570" y="13550"/>
                  </a:lnTo>
                  <a:close/>
                </a:path>
                <a:path w="341630" h="105410">
                  <a:moveTo>
                    <a:pt x="74676" y="21640"/>
                  </a:moveTo>
                  <a:lnTo>
                    <a:pt x="74091" y="20320"/>
                  </a:lnTo>
                  <a:lnTo>
                    <a:pt x="74536" y="21678"/>
                  </a:lnTo>
                  <a:lnTo>
                    <a:pt x="74676" y="21640"/>
                  </a:lnTo>
                  <a:close/>
                </a:path>
                <a:path w="341630" h="105410">
                  <a:moveTo>
                    <a:pt x="77241" y="21234"/>
                  </a:moveTo>
                  <a:lnTo>
                    <a:pt x="75895" y="21234"/>
                  </a:lnTo>
                  <a:lnTo>
                    <a:pt x="74676" y="21640"/>
                  </a:lnTo>
                  <a:lnTo>
                    <a:pt x="75895" y="24384"/>
                  </a:lnTo>
                  <a:lnTo>
                    <a:pt x="75895" y="21678"/>
                  </a:lnTo>
                  <a:lnTo>
                    <a:pt x="77241" y="21234"/>
                  </a:lnTo>
                  <a:close/>
                </a:path>
                <a:path w="341630" h="105410">
                  <a:moveTo>
                    <a:pt x="91249" y="9486"/>
                  </a:moveTo>
                  <a:lnTo>
                    <a:pt x="90347" y="9486"/>
                  </a:lnTo>
                  <a:lnTo>
                    <a:pt x="90347" y="13563"/>
                  </a:lnTo>
                  <a:lnTo>
                    <a:pt x="91249" y="13563"/>
                  </a:lnTo>
                  <a:lnTo>
                    <a:pt x="91249" y="9486"/>
                  </a:lnTo>
                  <a:close/>
                </a:path>
                <a:path w="341630" h="105410">
                  <a:moveTo>
                    <a:pt x="107734" y="34201"/>
                  </a:moveTo>
                  <a:lnTo>
                    <a:pt x="107061" y="33426"/>
                  </a:lnTo>
                  <a:lnTo>
                    <a:pt x="107556" y="36080"/>
                  </a:lnTo>
                  <a:lnTo>
                    <a:pt x="107734" y="34201"/>
                  </a:lnTo>
                  <a:close/>
                </a:path>
                <a:path w="341630" h="105410">
                  <a:moveTo>
                    <a:pt x="108419" y="40652"/>
                  </a:moveTo>
                  <a:lnTo>
                    <a:pt x="107657" y="36576"/>
                  </a:lnTo>
                  <a:lnTo>
                    <a:pt x="107556" y="36080"/>
                  </a:lnTo>
                  <a:lnTo>
                    <a:pt x="107518" y="36576"/>
                  </a:lnTo>
                  <a:lnTo>
                    <a:pt x="106603" y="35217"/>
                  </a:lnTo>
                  <a:lnTo>
                    <a:pt x="108419" y="40652"/>
                  </a:lnTo>
                  <a:close/>
                </a:path>
                <a:path w="341630" h="105410">
                  <a:moveTo>
                    <a:pt x="109778" y="12649"/>
                  </a:moveTo>
                  <a:lnTo>
                    <a:pt x="108419" y="12649"/>
                  </a:lnTo>
                  <a:lnTo>
                    <a:pt x="108419" y="15798"/>
                  </a:lnTo>
                  <a:lnTo>
                    <a:pt x="109778" y="15798"/>
                  </a:lnTo>
                  <a:lnTo>
                    <a:pt x="109778" y="12649"/>
                  </a:lnTo>
                  <a:close/>
                </a:path>
                <a:path w="341630" h="105410">
                  <a:moveTo>
                    <a:pt x="111137" y="32524"/>
                  </a:moveTo>
                  <a:lnTo>
                    <a:pt x="110591" y="31610"/>
                  </a:lnTo>
                  <a:lnTo>
                    <a:pt x="108419" y="28003"/>
                  </a:lnTo>
                  <a:lnTo>
                    <a:pt x="107518" y="32067"/>
                  </a:lnTo>
                  <a:lnTo>
                    <a:pt x="107924" y="32131"/>
                  </a:lnTo>
                  <a:lnTo>
                    <a:pt x="107962" y="31610"/>
                  </a:lnTo>
                  <a:lnTo>
                    <a:pt x="111137" y="32524"/>
                  </a:lnTo>
                  <a:close/>
                </a:path>
                <a:path w="341630" h="105410">
                  <a:moveTo>
                    <a:pt x="112445" y="63665"/>
                  </a:moveTo>
                  <a:lnTo>
                    <a:pt x="111569" y="63665"/>
                  </a:lnTo>
                  <a:lnTo>
                    <a:pt x="112179" y="65087"/>
                  </a:lnTo>
                  <a:lnTo>
                    <a:pt x="112445" y="63665"/>
                  </a:lnTo>
                  <a:close/>
                </a:path>
                <a:path w="341630" h="105410">
                  <a:moveTo>
                    <a:pt x="112928" y="66840"/>
                  </a:moveTo>
                  <a:lnTo>
                    <a:pt x="112179" y="65087"/>
                  </a:lnTo>
                  <a:lnTo>
                    <a:pt x="112026" y="65938"/>
                  </a:lnTo>
                  <a:lnTo>
                    <a:pt x="112928" y="66840"/>
                  </a:lnTo>
                  <a:close/>
                </a:path>
                <a:path w="341630" h="105410">
                  <a:moveTo>
                    <a:pt x="115201" y="56908"/>
                  </a:moveTo>
                  <a:lnTo>
                    <a:pt x="112928" y="56007"/>
                  </a:lnTo>
                  <a:lnTo>
                    <a:pt x="110680" y="56007"/>
                  </a:lnTo>
                  <a:lnTo>
                    <a:pt x="112026" y="60515"/>
                  </a:lnTo>
                  <a:lnTo>
                    <a:pt x="112483" y="59169"/>
                  </a:lnTo>
                  <a:lnTo>
                    <a:pt x="115201" y="56908"/>
                  </a:lnTo>
                  <a:close/>
                </a:path>
                <a:path w="341630" h="105410">
                  <a:moveTo>
                    <a:pt x="116103" y="62331"/>
                  </a:moveTo>
                  <a:lnTo>
                    <a:pt x="112928" y="60972"/>
                  </a:lnTo>
                  <a:lnTo>
                    <a:pt x="112445" y="63665"/>
                  </a:lnTo>
                  <a:lnTo>
                    <a:pt x="115201" y="63665"/>
                  </a:lnTo>
                  <a:lnTo>
                    <a:pt x="116103" y="62331"/>
                  </a:lnTo>
                  <a:close/>
                </a:path>
                <a:path w="341630" h="105410">
                  <a:moveTo>
                    <a:pt x="116103" y="33426"/>
                  </a:moveTo>
                  <a:lnTo>
                    <a:pt x="107924" y="32131"/>
                  </a:lnTo>
                  <a:lnTo>
                    <a:pt x="107734" y="34201"/>
                  </a:lnTo>
                  <a:lnTo>
                    <a:pt x="109778" y="36576"/>
                  </a:lnTo>
                  <a:lnTo>
                    <a:pt x="109778" y="37490"/>
                  </a:lnTo>
                  <a:lnTo>
                    <a:pt x="112026" y="37490"/>
                  </a:lnTo>
                  <a:lnTo>
                    <a:pt x="116103" y="33426"/>
                  </a:lnTo>
                  <a:close/>
                </a:path>
                <a:path w="341630" h="105410">
                  <a:moveTo>
                    <a:pt x="118059" y="85064"/>
                  </a:moveTo>
                  <a:lnTo>
                    <a:pt x="116103" y="83096"/>
                  </a:lnTo>
                  <a:lnTo>
                    <a:pt x="116103" y="80391"/>
                  </a:lnTo>
                  <a:lnTo>
                    <a:pt x="117462" y="79946"/>
                  </a:lnTo>
                  <a:lnTo>
                    <a:pt x="115201" y="79946"/>
                  </a:lnTo>
                  <a:lnTo>
                    <a:pt x="115201" y="87604"/>
                  </a:lnTo>
                  <a:lnTo>
                    <a:pt x="118059" y="85064"/>
                  </a:lnTo>
                  <a:close/>
                </a:path>
                <a:path w="341630" h="105410">
                  <a:moveTo>
                    <a:pt x="119253" y="33426"/>
                  </a:moveTo>
                  <a:lnTo>
                    <a:pt x="117462" y="31165"/>
                  </a:lnTo>
                  <a:lnTo>
                    <a:pt x="116103" y="35217"/>
                  </a:lnTo>
                  <a:lnTo>
                    <a:pt x="119253" y="33426"/>
                  </a:lnTo>
                  <a:close/>
                </a:path>
                <a:path w="341630" h="105410">
                  <a:moveTo>
                    <a:pt x="119430" y="84277"/>
                  </a:moveTo>
                  <a:lnTo>
                    <a:pt x="119253" y="83997"/>
                  </a:lnTo>
                  <a:lnTo>
                    <a:pt x="118059" y="85064"/>
                  </a:lnTo>
                  <a:lnTo>
                    <a:pt x="118351" y="85356"/>
                  </a:lnTo>
                  <a:lnTo>
                    <a:pt x="119430" y="84277"/>
                  </a:lnTo>
                  <a:close/>
                </a:path>
                <a:path w="341630" h="105410">
                  <a:moveTo>
                    <a:pt x="122428" y="83997"/>
                  </a:moveTo>
                  <a:lnTo>
                    <a:pt x="120611" y="83096"/>
                  </a:lnTo>
                  <a:lnTo>
                    <a:pt x="119430" y="84277"/>
                  </a:lnTo>
                  <a:lnTo>
                    <a:pt x="121513" y="87604"/>
                  </a:lnTo>
                  <a:lnTo>
                    <a:pt x="121513" y="86271"/>
                  </a:lnTo>
                  <a:lnTo>
                    <a:pt x="122428" y="83997"/>
                  </a:lnTo>
                  <a:close/>
                </a:path>
                <a:path w="341630" h="105410">
                  <a:moveTo>
                    <a:pt x="123228" y="78778"/>
                  </a:moveTo>
                  <a:lnTo>
                    <a:pt x="117894" y="82207"/>
                  </a:lnTo>
                  <a:lnTo>
                    <a:pt x="121513" y="82207"/>
                  </a:lnTo>
                  <a:lnTo>
                    <a:pt x="120624" y="83096"/>
                  </a:lnTo>
                  <a:lnTo>
                    <a:pt x="122872" y="81749"/>
                  </a:lnTo>
                  <a:lnTo>
                    <a:pt x="122872" y="79489"/>
                  </a:lnTo>
                  <a:lnTo>
                    <a:pt x="123228" y="78778"/>
                  </a:lnTo>
                  <a:close/>
                </a:path>
                <a:path w="341630" h="105410">
                  <a:moveTo>
                    <a:pt x="123774" y="77673"/>
                  </a:moveTo>
                  <a:lnTo>
                    <a:pt x="122428" y="76784"/>
                  </a:lnTo>
                  <a:lnTo>
                    <a:pt x="121513" y="74523"/>
                  </a:lnTo>
                  <a:lnTo>
                    <a:pt x="119253" y="75425"/>
                  </a:lnTo>
                  <a:lnTo>
                    <a:pt x="123698" y="77838"/>
                  </a:lnTo>
                  <a:lnTo>
                    <a:pt x="123774" y="77673"/>
                  </a:lnTo>
                  <a:close/>
                </a:path>
                <a:path w="341630" h="105410">
                  <a:moveTo>
                    <a:pt x="124231" y="78130"/>
                  </a:moveTo>
                  <a:lnTo>
                    <a:pt x="123698" y="77838"/>
                  </a:lnTo>
                  <a:lnTo>
                    <a:pt x="123228" y="78778"/>
                  </a:lnTo>
                  <a:lnTo>
                    <a:pt x="124231" y="78130"/>
                  </a:lnTo>
                  <a:close/>
                </a:path>
                <a:path w="341630" h="105410">
                  <a:moveTo>
                    <a:pt x="124675" y="99364"/>
                  </a:moveTo>
                  <a:lnTo>
                    <a:pt x="123774" y="104787"/>
                  </a:lnTo>
                  <a:lnTo>
                    <a:pt x="124675" y="103873"/>
                  </a:lnTo>
                  <a:lnTo>
                    <a:pt x="124675" y="99364"/>
                  </a:lnTo>
                  <a:close/>
                </a:path>
                <a:path w="341630" h="105410">
                  <a:moveTo>
                    <a:pt x="124675" y="93040"/>
                  </a:moveTo>
                  <a:lnTo>
                    <a:pt x="123774" y="89433"/>
                  </a:lnTo>
                  <a:lnTo>
                    <a:pt x="121513" y="93040"/>
                  </a:lnTo>
                  <a:lnTo>
                    <a:pt x="124675" y="93040"/>
                  </a:lnTo>
                  <a:close/>
                </a:path>
                <a:path w="341630" h="105410">
                  <a:moveTo>
                    <a:pt x="125590" y="60972"/>
                  </a:moveTo>
                  <a:lnTo>
                    <a:pt x="124675" y="58267"/>
                  </a:lnTo>
                  <a:lnTo>
                    <a:pt x="125133" y="60515"/>
                  </a:lnTo>
                  <a:lnTo>
                    <a:pt x="124548" y="62268"/>
                  </a:lnTo>
                  <a:lnTo>
                    <a:pt x="125590" y="60972"/>
                  </a:lnTo>
                  <a:close/>
                </a:path>
                <a:path w="341630" h="105410">
                  <a:moveTo>
                    <a:pt x="126034" y="64592"/>
                  </a:moveTo>
                  <a:lnTo>
                    <a:pt x="124802" y="63665"/>
                  </a:lnTo>
                  <a:lnTo>
                    <a:pt x="124231" y="63233"/>
                  </a:lnTo>
                  <a:lnTo>
                    <a:pt x="124548" y="62268"/>
                  </a:lnTo>
                  <a:lnTo>
                    <a:pt x="123774" y="63233"/>
                  </a:lnTo>
                  <a:lnTo>
                    <a:pt x="121513" y="63665"/>
                  </a:lnTo>
                  <a:lnTo>
                    <a:pt x="119253" y="60515"/>
                  </a:lnTo>
                  <a:lnTo>
                    <a:pt x="120611" y="65938"/>
                  </a:lnTo>
                  <a:lnTo>
                    <a:pt x="126034" y="64592"/>
                  </a:lnTo>
                  <a:close/>
                </a:path>
                <a:path w="341630" h="105410">
                  <a:moveTo>
                    <a:pt x="131457" y="94843"/>
                  </a:moveTo>
                  <a:lnTo>
                    <a:pt x="130098" y="93929"/>
                  </a:lnTo>
                  <a:lnTo>
                    <a:pt x="129197" y="100253"/>
                  </a:lnTo>
                  <a:lnTo>
                    <a:pt x="131457" y="94843"/>
                  </a:lnTo>
                  <a:close/>
                </a:path>
                <a:path w="341630" h="105410">
                  <a:moveTo>
                    <a:pt x="131457" y="41998"/>
                  </a:moveTo>
                  <a:lnTo>
                    <a:pt x="126949" y="41998"/>
                  </a:lnTo>
                  <a:lnTo>
                    <a:pt x="126949" y="38849"/>
                  </a:lnTo>
                  <a:lnTo>
                    <a:pt x="126034" y="44259"/>
                  </a:lnTo>
                  <a:lnTo>
                    <a:pt x="126949" y="42900"/>
                  </a:lnTo>
                  <a:lnTo>
                    <a:pt x="129197" y="45173"/>
                  </a:lnTo>
                  <a:lnTo>
                    <a:pt x="131457" y="41998"/>
                  </a:lnTo>
                  <a:close/>
                </a:path>
                <a:path w="341630" h="105410">
                  <a:moveTo>
                    <a:pt x="136880" y="60515"/>
                  </a:moveTo>
                  <a:lnTo>
                    <a:pt x="133718" y="63665"/>
                  </a:lnTo>
                  <a:lnTo>
                    <a:pt x="136880" y="61417"/>
                  </a:lnTo>
                  <a:lnTo>
                    <a:pt x="136880" y="60515"/>
                  </a:lnTo>
                  <a:close/>
                </a:path>
                <a:path w="341630" h="105410">
                  <a:moveTo>
                    <a:pt x="137782" y="24384"/>
                  </a:moveTo>
                  <a:lnTo>
                    <a:pt x="136880" y="24384"/>
                  </a:lnTo>
                  <a:lnTo>
                    <a:pt x="136880" y="28892"/>
                  </a:lnTo>
                  <a:lnTo>
                    <a:pt x="137782" y="28892"/>
                  </a:lnTo>
                  <a:lnTo>
                    <a:pt x="137782" y="24384"/>
                  </a:lnTo>
                  <a:close/>
                </a:path>
                <a:path w="341630" h="105410">
                  <a:moveTo>
                    <a:pt x="140957" y="2717"/>
                  </a:moveTo>
                  <a:lnTo>
                    <a:pt x="137782" y="901"/>
                  </a:lnTo>
                  <a:lnTo>
                    <a:pt x="136880" y="2717"/>
                  </a:lnTo>
                  <a:lnTo>
                    <a:pt x="140957" y="2717"/>
                  </a:lnTo>
                  <a:close/>
                </a:path>
                <a:path w="341630" h="105410">
                  <a:moveTo>
                    <a:pt x="142290" y="14338"/>
                  </a:moveTo>
                  <a:lnTo>
                    <a:pt x="141846" y="14452"/>
                  </a:lnTo>
                  <a:lnTo>
                    <a:pt x="142290" y="14719"/>
                  </a:lnTo>
                  <a:lnTo>
                    <a:pt x="142290" y="14338"/>
                  </a:lnTo>
                  <a:close/>
                </a:path>
                <a:path w="341630" h="105410">
                  <a:moveTo>
                    <a:pt x="144792" y="51485"/>
                  </a:moveTo>
                  <a:lnTo>
                    <a:pt x="144564" y="51041"/>
                  </a:lnTo>
                  <a:lnTo>
                    <a:pt x="144106" y="50139"/>
                  </a:lnTo>
                  <a:lnTo>
                    <a:pt x="140995" y="50914"/>
                  </a:lnTo>
                  <a:lnTo>
                    <a:pt x="140944" y="50736"/>
                  </a:lnTo>
                  <a:lnTo>
                    <a:pt x="144564" y="48323"/>
                  </a:lnTo>
                  <a:lnTo>
                    <a:pt x="140919" y="50647"/>
                  </a:lnTo>
                  <a:lnTo>
                    <a:pt x="139598" y="45618"/>
                  </a:lnTo>
                  <a:lnTo>
                    <a:pt x="140042" y="42900"/>
                  </a:lnTo>
                  <a:lnTo>
                    <a:pt x="139141" y="45173"/>
                  </a:lnTo>
                  <a:lnTo>
                    <a:pt x="136880" y="42900"/>
                  </a:lnTo>
                  <a:lnTo>
                    <a:pt x="135521" y="41998"/>
                  </a:lnTo>
                  <a:lnTo>
                    <a:pt x="136880" y="45618"/>
                  </a:lnTo>
                  <a:lnTo>
                    <a:pt x="139141" y="48780"/>
                  </a:lnTo>
                  <a:lnTo>
                    <a:pt x="136880" y="53746"/>
                  </a:lnTo>
                  <a:lnTo>
                    <a:pt x="141389" y="52387"/>
                  </a:lnTo>
                  <a:lnTo>
                    <a:pt x="141147" y="51485"/>
                  </a:lnTo>
                  <a:lnTo>
                    <a:pt x="144792" y="51485"/>
                  </a:lnTo>
                  <a:close/>
                </a:path>
                <a:path w="341630" h="105410">
                  <a:moveTo>
                    <a:pt x="145465" y="13550"/>
                  </a:moveTo>
                  <a:lnTo>
                    <a:pt x="142290" y="13550"/>
                  </a:lnTo>
                  <a:lnTo>
                    <a:pt x="142290" y="14338"/>
                  </a:lnTo>
                  <a:lnTo>
                    <a:pt x="145465" y="13550"/>
                  </a:lnTo>
                  <a:close/>
                </a:path>
                <a:path w="341630" h="105410">
                  <a:moveTo>
                    <a:pt x="146202" y="71399"/>
                  </a:moveTo>
                  <a:lnTo>
                    <a:pt x="142290" y="69100"/>
                  </a:lnTo>
                  <a:lnTo>
                    <a:pt x="143649" y="69989"/>
                  </a:lnTo>
                  <a:lnTo>
                    <a:pt x="144564" y="71818"/>
                  </a:lnTo>
                  <a:lnTo>
                    <a:pt x="146202" y="71399"/>
                  </a:lnTo>
                  <a:close/>
                </a:path>
                <a:path w="341630" h="105410">
                  <a:moveTo>
                    <a:pt x="147269" y="17627"/>
                  </a:moveTo>
                  <a:lnTo>
                    <a:pt x="142290" y="14719"/>
                  </a:lnTo>
                  <a:lnTo>
                    <a:pt x="142290" y="18072"/>
                  </a:lnTo>
                  <a:lnTo>
                    <a:pt x="147269" y="17627"/>
                  </a:lnTo>
                  <a:close/>
                </a:path>
                <a:path w="341630" h="105410">
                  <a:moveTo>
                    <a:pt x="148628" y="51485"/>
                  </a:moveTo>
                  <a:lnTo>
                    <a:pt x="144792" y="51485"/>
                  </a:lnTo>
                  <a:lnTo>
                    <a:pt x="145465" y="52844"/>
                  </a:lnTo>
                  <a:lnTo>
                    <a:pt x="148628" y="51485"/>
                  </a:lnTo>
                  <a:close/>
                </a:path>
                <a:path w="341630" h="105410">
                  <a:moveTo>
                    <a:pt x="149529" y="98463"/>
                  </a:moveTo>
                  <a:lnTo>
                    <a:pt x="148018" y="97701"/>
                  </a:lnTo>
                  <a:lnTo>
                    <a:pt x="148628" y="98907"/>
                  </a:lnTo>
                  <a:lnTo>
                    <a:pt x="149529" y="98463"/>
                  </a:lnTo>
                  <a:close/>
                </a:path>
                <a:path w="341630" h="105410">
                  <a:moveTo>
                    <a:pt x="150888" y="93040"/>
                  </a:moveTo>
                  <a:lnTo>
                    <a:pt x="146367" y="96189"/>
                  </a:lnTo>
                  <a:lnTo>
                    <a:pt x="146812" y="97104"/>
                  </a:lnTo>
                  <a:lnTo>
                    <a:pt x="148018" y="97701"/>
                  </a:lnTo>
                  <a:lnTo>
                    <a:pt x="147713" y="97104"/>
                  </a:lnTo>
                  <a:lnTo>
                    <a:pt x="148170" y="95745"/>
                  </a:lnTo>
                  <a:lnTo>
                    <a:pt x="149987" y="96189"/>
                  </a:lnTo>
                  <a:lnTo>
                    <a:pt x="150888" y="96189"/>
                  </a:lnTo>
                  <a:lnTo>
                    <a:pt x="150888" y="95745"/>
                  </a:lnTo>
                  <a:lnTo>
                    <a:pt x="150888" y="93040"/>
                  </a:lnTo>
                  <a:close/>
                </a:path>
                <a:path w="341630" h="105410">
                  <a:moveTo>
                    <a:pt x="151777" y="98463"/>
                  </a:moveTo>
                  <a:lnTo>
                    <a:pt x="150431" y="98005"/>
                  </a:lnTo>
                  <a:lnTo>
                    <a:pt x="149529" y="98463"/>
                  </a:lnTo>
                  <a:lnTo>
                    <a:pt x="150431" y="98907"/>
                  </a:lnTo>
                  <a:lnTo>
                    <a:pt x="147713" y="100253"/>
                  </a:lnTo>
                  <a:lnTo>
                    <a:pt x="151777" y="100253"/>
                  </a:lnTo>
                  <a:lnTo>
                    <a:pt x="151777" y="98463"/>
                  </a:lnTo>
                  <a:close/>
                </a:path>
                <a:path w="341630" h="105410">
                  <a:moveTo>
                    <a:pt x="154038" y="69100"/>
                  </a:moveTo>
                  <a:lnTo>
                    <a:pt x="153136" y="65938"/>
                  </a:lnTo>
                  <a:lnTo>
                    <a:pt x="151777" y="69100"/>
                  </a:lnTo>
                  <a:lnTo>
                    <a:pt x="154038" y="69100"/>
                  </a:lnTo>
                  <a:close/>
                </a:path>
                <a:path w="341630" h="105410">
                  <a:moveTo>
                    <a:pt x="156756" y="50139"/>
                  </a:moveTo>
                  <a:lnTo>
                    <a:pt x="155397" y="47421"/>
                  </a:lnTo>
                  <a:lnTo>
                    <a:pt x="152247" y="46062"/>
                  </a:lnTo>
                  <a:lnTo>
                    <a:pt x="153136" y="49225"/>
                  </a:lnTo>
                  <a:lnTo>
                    <a:pt x="151777" y="50584"/>
                  </a:lnTo>
                  <a:lnTo>
                    <a:pt x="153136" y="49682"/>
                  </a:lnTo>
                  <a:lnTo>
                    <a:pt x="156756" y="50139"/>
                  </a:lnTo>
                  <a:close/>
                </a:path>
                <a:path w="341630" h="105410">
                  <a:moveTo>
                    <a:pt x="156756" y="13093"/>
                  </a:moveTo>
                  <a:lnTo>
                    <a:pt x="155397" y="12649"/>
                  </a:lnTo>
                  <a:lnTo>
                    <a:pt x="153136" y="14909"/>
                  </a:lnTo>
                  <a:lnTo>
                    <a:pt x="154038" y="14909"/>
                  </a:lnTo>
                  <a:lnTo>
                    <a:pt x="155854" y="14452"/>
                  </a:lnTo>
                  <a:lnTo>
                    <a:pt x="156311" y="15811"/>
                  </a:lnTo>
                  <a:lnTo>
                    <a:pt x="156311" y="14909"/>
                  </a:lnTo>
                  <a:lnTo>
                    <a:pt x="156756" y="13093"/>
                  </a:lnTo>
                  <a:close/>
                </a:path>
                <a:path w="341630" h="105410">
                  <a:moveTo>
                    <a:pt x="157213" y="56007"/>
                  </a:moveTo>
                  <a:lnTo>
                    <a:pt x="153136" y="57810"/>
                  </a:lnTo>
                  <a:lnTo>
                    <a:pt x="157213" y="60515"/>
                  </a:lnTo>
                  <a:lnTo>
                    <a:pt x="157213" y="56007"/>
                  </a:lnTo>
                  <a:close/>
                </a:path>
                <a:path w="341630" h="105410">
                  <a:moveTo>
                    <a:pt x="217284" y="12649"/>
                  </a:moveTo>
                  <a:lnTo>
                    <a:pt x="216827" y="11747"/>
                  </a:lnTo>
                  <a:lnTo>
                    <a:pt x="216395" y="10388"/>
                  </a:lnTo>
                  <a:lnTo>
                    <a:pt x="213677" y="10388"/>
                  </a:lnTo>
                  <a:lnTo>
                    <a:pt x="215938" y="13550"/>
                  </a:lnTo>
                  <a:lnTo>
                    <a:pt x="216395" y="13093"/>
                  </a:lnTo>
                  <a:lnTo>
                    <a:pt x="217284" y="12649"/>
                  </a:lnTo>
                  <a:close/>
                </a:path>
                <a:path w="341630" h="105410">
                  <a:moveTo>
                    <a:pt x="218186" y="29806"/>
                  </a:moveTo>
                  <a:lnTo>
                    <a:pt x="212763" y="26644"/>
                  </a:lnTo>
                  <a:lnTo>
                    <a:pt x="211429" y="28892"/>
                  </a:lnTo>
                  <a:lnTo>
                    <a:pt x="215036" y="31610"/>
                  </a:lnTo>
                  <a:lnTo>
                    <a:pt x="214122" y="29362"/>
                  </a:lnTo>
                  <a:lnTo>
                    <a:pt x="218186" y="29806"/>
                  </a:lnTo>
                  <a:close/>
                </a:path>
                <a:path w="341630" h="105410">
                  <a:moveTo>
                    <a:pt x="219087" y="36576"/>
                  </a:moveTo>
                  <a:lnTo>
                    <a:pt x="218186" y="36576"/>
                  </a:lnTo>
                  <a:lnTo>
                    <a:pt x="218186" y="41998"/>
                  </a:lnTo>
                  <a:lnTo>
                    <a:pt x="219087" y="41998"/>
                  </a:lnTo>
                  <a:lnTo>
                    <a:pt x="219087" y="36576"/>
                  </a:lnTo>
                  <a:close/>
                </a:path>
                <a:path w="341630" h="105410">
                  <a:moveTo>
                    <a:pt x="225425" y="3162"/>
                  </a:moveTo>
                  <a:lnTo>
                    <a:pt x="223608" y="2717"/>
                  </a:lnTo>
                  <a:lnTo>
                    <a:pt x="224510" y="5422"/>
                  </a:lnTo>
                  <a:lnTo>
                    <a:pt x="220002" y="7683"/>
                  </a:lnTo>
                  <a:lnTo>
                    <a:pt x="224510" y="8128"/>
                  </a:lnTo>
                  <a:lnTo>
                    <a:pt x="224510" y="6324"/>
                  </a:lnTo>
                  <a:lnTo>
                    <a:pt x="225425" y="3162"/>
                  </a:lnTo>
                  <a:close/>
                </a:path>
                <a:path w="341630" h="105410">
                  <a:moveTo>
                    <a:pt x="233108" y="49390"/>
                  </a:moveTo>
                  <a:lnTo>
                    <a:pt x="226783" y="51041"/>
                  </a:lnTo>
                  <a:lnTo>
                    <a:pt x="233108" y="52844"/>
                  </a:lnTo>
                  <a:lnTo>
                    <a:pt x="233108" y="49390"/>
                  </a:lnTo>
                  <a:close/>
                </a:path>
                <a:path w="341630" h="105410">
                  <a:moveTo>
                    <a:pt x="233108" y="45173"/>
                  </a:moveTo>
                  <a:lnTo>
                    <a:pt x="231292" y="45173"/>
                  </a:lnTo>
                  <a:lnTo>
                    <a:pt x="233108" y="46151"/>
                  </a:lnTo>
                  <a:lnTo>
                    <a:pt x="233108" y="45173"/>
                  </a:lnTo>
                  <a:close/>
                </a:path>
                <a:path w="341630" h="105410">
                  <a:moveTo>
                    <a:pt x="236715" y="53746"/>
                  </a:moveTo>
                  <a:lnTo>
                    <a:pt x="235369" y="52844"/>
                  </a:lnTo>
                  <a:lnTo>
                    <a:pt x="235369" y="56007"/>
                  </a:lnTo>
                  <a:lnTo>
                    <a:pt x="236715" y="53746"/>
                  </a:lnTo>
                  <a:close/>
                </a:path>
                <a:path w="341630" h="105410">
                  <a:moveTo>
                    <a:pt x="237794" y="4318"/>
                  </a:moveTo>
                  <a:lnTo>
                    <a:pt x="236715" y="2717"/>
                  </a:lnTo>
                  <a:lnTo>
                    <a:pt x="237617" y="1803"/>
                  </a:lnTo>
                  <a:lnTo>
                    <a:pt x="234467" y="901"/>
                  </a:lnTo>
                  <a:lnTo>
                    <a:pt x="232651" y="6324"/>
                  </a:lnTo>
                  <a:lnTo>
                    <a:pt x="237794" y="4318"/>
                  </a:lnTo>
                  <a:close/>
                </a:path>
                <a:path w="341630" h="105410">
                  <a:moveTo>
                    <a:pt x="239864" y="3517"/>
                  </a:moveTo>
                  <a:lnTo>
                    <a:pt x="237794" y="4318"/>
                  </a:lnTo>
                  <a:lnTo>
                    <a:pt x="239433" y="6769"/>
                  </a:lnTo>
                  <a:lnTo>
                    <a:pt x="239864" y="3517"/>
                  </a:lnTo>
                  <a:close/>
                </a:path>
                <a:path w="341630" h="105410">
                  <a:moveTo>
                    <a:pt x="243840" y="2425"/>
                  </a:moveTo>
                  <a:lnTo>
                    <a:pt x="243039" y="901"/>
                  </a:lnTo>
                  <a:lnTo>
                    <a:pt x="240334" y="0"/>
                  </a:lnTo>
                  <a:lnTo>
                    <a:pt x="239864" y="3517"/>
                  </a:lnTo>
                  <a:lnTo>
                    <a:pt x="240766" y="3162"/>
                  </a:lnTo>
                  <a:lnTo>
                    <a:pt x="240766" y="4076"/>
                  </a:lnTo>
                  <a:lnTo>
                    <a:pt x="242455" y="3162"/>
                  </a:lnTo>
                  <a:lnTo>
                    <a:pt x="243840" y="2425"/>
                  </a:lnTo>
                  <a:close/>
                </a:path>
                <a:path w="341630" h="105410">
                  <a:moveTo>
                    <a:pt x="243852" y="50850"/>
                  </a:moveTo>
                  <a:lnTo>
                    <a:pt x="243509" y="48475"/>
                  </a:lnTo>
                  <a:lnTo>
                    <a:pt x="241223" y="49682"/>
                  </a:lnTo>
                  <a:lnTo>
                    <a:pt x="243852" y="50850"/>
                  </a:lnTo>
                  <a:close/>
                </a:path>
                <a:path w="341630" h="105410">
                  <a:moveTo>
                    <a:pt x="243941" y="15811"/>
                  </a:moveTo>
                  <a:lnTo>
                    <a:pt x="242125" y="12649"/>
                  </a:lnTo>
                  <a:lnTo>
                    <a:pt x="243941" y="17157"/>
                  </a:lnTo>
                  <a:lnTo>
                    <a:pt x="243941" y="15811"/>
                  </a:lnTo>
                  <a:close/>
                </a:path>
                <a:path w="341630" h="105410">
                  <a:moveTo>
                    <a:pt x="245300" y="51485"/>
                  </a:moveTo>
                  <a:lnTo>
                    <a:pt x="243852" y="50850"/>
                  </a:lnTo>
                  <a:lnTo>
                    <a:pt x="243941" y="51485"/>
                  </a:lnTo>
                  <a:lnTo>
                    <a:pt x="245300" y="51485"/>
                  </a:lnTo>
                  <a:close/>
                </a:path>
                <a:path w="341630" h="105410">
                  <a:moveTo>
                    <a:pt x="246659" y="901"/>
                  </a:moveTo>
                  <a:lnTo>
                    <a:pt x="243840" y="2425"/>
                  </a:lnTo>
                  <a:lnTo>
                    <a:pt x="244944" y="4521"/>
                  </a:lnTo>
                  <a:lnTo>
                    <a:pt x="246659" y="901"/>
                  </a:lnTo>
                  <a:close/>
                </a:path>
                <a:path w="341630" h="105410">
                  <a:moveTo>
                    <a:pt x="247548" y="50584"/>
                  </a:moveTo>
                  <a:lnTo>
                    <a:pt x="246189" y="50139"/>
                  </a:lnTo>
                  <a:lnTo>
                    <a:pt x="245757" y="51041"/>
                  </a:lnTo>
                  <a:lnTo>
                    <a:pt x="245300" y="51485"/>
                  </a:lnTo>
                  <a:lnTo>
                    <a:pt x="246659" y="51485"/>
                  </a:lnTo>
                  <a:lnTo>
                    <a:pt x="247548" y="52844"/>
                  </a:lnTo>
                  <a:lnTo>
                    <a:pt x="247548" y="50584"/>
                  </a:lnTo>
                  <a:close/>
                </a:path>
                <a:path w="341630" h="105410">
                  <a:moveTo>
                    <a:pt x="247548" y="9486"/>
                  </a:moveTo>
                  <a:lnTo>
                    <a:pt x="244944" y="4521"/>
                  </a:lnTo>
                  <a:lnTo>
                    <a:pt x="242582" y="9486"/>
                  </a:lnTo>
                  <a:lnTo>
                    <a:pt x="247548" y="9486"/>
                  </a:lnTo>
                  <a:close/>
                </a:path>
                <a:path w="341630" h="105410">
                  <a:moveTo>
                    <a:pt x="248907" y="45618"/>
                  </a:moveTo>
                  <a:lnTo>
                    <a:pt x="243039" y="45173"/>
                  </a:lnTo>
                  <a:lnTo>
                    <a:pt x="243509" y="48475"/>
                  </a:lnTo>
                  <a:lnTo>
                    <a:pt x="248907" y="45618"/>
                  </a:lnTo>
                  <a:close/>
                </a:path>
                <a:path w="341630" h="105410">
                  <a:moveTo>
                    <a:pt x="250609" y="80556"/>
                  </a:moveTo>
                  <a:lnTo>
                    <a:pt x="248907" y="78130"/>
                  </a:lnTo>
                  <a:lnTo>
                    <a:pt x="246189" y="77673"/>
                  </a:lnTo>
                  <a:lnTo>
                    <a:pt x="248462" y="78130"/>
                  </a:lnTo>
                  <a:lnTo>
                    <a:pt x="250609" y="80556"/>
                  </a:lnTo>
                  <a:close/>
                </a:path>
                <a:path w="341630" h="105410">
                  <a:moveTo>
                    <a:pt x="253873" y="85356"/>
                  </a:moveTo>
                  <a:lnTo>
                    <a:pt x="253619" y="84912"/>
                  </a:lnTo>
                  <a:lnTo>
                    <a:pt x="252082" y="82207"/>
                  </a:lnTo>
                  <a:lnTo>
                    <a:pt x="250609" y="80556"/>
                  </a:lnTo>
                  <a:lnTo>
                    <a:pt x="252082" y="82638"/>
                  </a:lnTo>
                  <a:lnTo>
                    <a:pt x="251625" y="86271"/>
                  </a:lnTo>
                  <a:lnTo>
                    <a:pt x="252984" y="84912"/>
                  </a:lnTo>
                  <a:lnTo>
                    <a:pt x="253873" y="85356"/>
                  </a:lnTo>
                  <a:close/>
                </a:path>
                <a:path w="341630" h="105410">
                  <a:moveTo>
                    <a:pt x="260197" y="21234"/>
                  </a:moveTo>
                  <a:lnTo>
                    <a:pt x="257048" y="21234"/>
                  </a:lnTo>
                  <a:lnTo>
                    <a:pt x="254787" y="18072"/>
                  </a:lnTo>
                  <a:lnTo>
                    <a:pt x="252082" y="22593"/>
                  </a:lnTo>
                  <a:lnTo>
                    <a:pt x="260197" y="21234"/>
                  </a:lnTo>
                  <a:close/>
                </a:path>
                <a:path w="341630" h="105410">
                  <a:moveTo>
                    <a:pt x="266979" y="83997"/>
                  </a:moveTo>
                  <a:lnTo>
                    <a:pt x="265620" y="83997"/>
                  </a:lnTo>
                  <a:lnTo>
                    <a:pt x="264274" y="84455"/>
                  </a:lnTo>
                  <a:lnTo>
                    <a:pt x="263829" y="83096"/>
                  </a:lnTo>
                  <a:lnTo>
                    <a:pt x="261556" y="85356"/>
                  </a:lnTo>
                  <a:lnTo>
                    <a:pt x="266979" y="85356"/>
                  </a:lnTo>
                  <a:lnTo>
                    <a:pt x="266979" y="83997"/>
                  </a:lnTo>
                  <a:close/>
                </a:path>
                <a:path w="341630" h="105410">
                  <a:moveTo>
                    <a:pt x="266979" y="32067"/>
                  </a:moveTo>
                  <a:lnTo>
                    <a:pt x="265163" y="28003"/>
                  </a:lnTo>
                  <a:lnTo>
                    <a:pt x="260197" y="35687"/>
                  </a:lnTo>
                  <a:lnTo>
                    <a:pt x="263829" y="33426"/>
                  </a:lnTo>
                  <a:lnTo>
                    <a:pt x="266979" y="32067"/>
                  </a:lnTo>
                  <a:close/>
                </a:path>
                <a:path w="341630" h="105410">
                  <a:moveTo>
                    <a:pt x="269697" y="69989"/>
                  </a:moveTo>
                  <a:lnTo>
                    <a:pt x="267881" y="68656"/>
                  </a:lnTo>
                  <a:lnTo>
                    <a:pt x="266979" y="67741"/>
                  </a:lnTo>
                  <a:lnTo>
                    <a:pt x="267881" y="72263"/>
                  </a:lnTo>
                  <a:lnTo>
                    <a:pt x="269240" y="72263"/>
                  </a:lnTo>
                  <a:lnTo>
                    <a:pt x="269697" y="69989"/>
                  </a:lnTo>
                  <a:close/>
                </a:path>
                <a:path w="341630" h="105410">
                  <a:moveTo>
                    <a:pt x="270598" y="62318"/>
                  </a:moveTo>
                  <a:lnTo>
                    <a:pt x="269240" y="63665"/>
                  </a:lnTo>
                  <a:lnTo>
                    <a:pt x="265620" y="62331"/>
                  </a:lnTo>
                  <a:lnTo>
                    <a:pt x="270598" y="67297"/>
                  </a:lnTo>
                  <a:lnTo>
                    <a:pt x="270598" y="63665"/>
                  </a:lnTo>
                  <a:lnTo>
                    <a:pt x="270598" y="62318"/>
                  </a:lnTo>
                  <a:close/>
                </a:path>
                <a:path w="341630" h="105410">
                  <a:moveTo>
                    <a:pt x="271043" y="61874"/>
                  </a:moveTo>
                  <a:lnTo>
                    <a:pt x="270598" y="59690"/>
                  </a:lnTo>
                  <a:lnTo>
                    <a:pt x="270598" y="62318"/>
                  </a:lnTo>
                  <a:lnTo>
                    <a:pt x="271043" y="61874"/>
                  </a:lnTo>
                  <a:close/>
                </a:path>
                <a:path w="341630" h="105410">
                  <a:moveTo>
                    <a:pt x="273304" y="58267"/>
                  </a:moveTo>
                  <a:lnTo>
                    <a:pt x="270141" y="57365"/>
                  </a:lnTo>
                  <a:lnTo>
                    <a:pt x="270598" y="59690"/>
                  </a:lnTo>
                  <a:lnTo>
                    <a:pt x="270598" y="58267"/>
                  </a:lnTo>
                  <a:lnTo>
                    <a:pt x="273304" y="58267"/>
                  </a:lnTo>
                  <a:close/>
                </a:path>
                <a:path w="341630" h="105410">
                  <a:moveTo>
                    <a:pt x="276466" y="99364"/>
                  </a:moveTo>
                  <a:lnTo>
                    <a:pt x="275564" y="99364"/>
                  </a:lnTo>
                  <a:lnTo>
                    <a:pt x="273761" y="99809"/>
                  </a:lnTo>
                  <a:lnTo>
                    <a:pt x="273304" y="98463"/>
                  </a:lnTo>
                  <a:lnTo>
                    <a:pt x="271945" y="101155"/>
                  </a:lnTo>
                  <a:lnTo>
                    <a:pt x="275120" y="100253"/>
                  </a:lnTo>
                  <a:lnTo>
                    <a:pt x="276466" y="101612"/>
                  </a:lnTo>
                  <a:lnTo>
                    <a:pt x="276466" y="99364"/>
                  </a:lnTo>
                  <a:close/>
                </a:path>
                <a:path w="341630" h="105410">
                  <a:moveTo>
                    <a:pt x="277507" y="94449"/>
                  </a:moveTo>
                  <a:lnTo>
                    <a:pt x="277241" y="93408"/>
                  </a:lnTo>
                  <a:lnTo>
                    <a:pt x="276682" y="92430"/>
                  </a:lnTo>
                  <a:lnTo>
                    <a:pt x="274662" y="94843"/>
                  </a:lnTo>
                  <a:lnTo>
                    <a:pt x="277507" y="94449"/>
                  </a:lnTo>
                  <a:close/>
                </a:path>
                <a:path w="341630" h="105410">
                  <a:moveTo>
                    <a:pt x="278726" y="90779"/>
                  </a:moveTo>
                  <a:lnTo>
                    <a:pt x="274662" y="88963"/>
                  </a:lnTo>
                  <a:lnTo>
                    <a:pt x="276682" y="92430"/>
                  </a:lnTo>
                  <a:lnTo>
                    <a:pt x="276923" y="92138"/>
                  </a:lnTo>
                  <a:lnTo>
                    <a:pt x="277241" y="93408"/>
                  </a:lnTo>
                  <a:lnTo>
                    <a:pt x="277825" y="94399"/>
                  </a:lnTo>
                  <a:lnTo>
                    <a:pt x="277507" y="94449"/>
                  </a:lnTo>
                  <a:lnTo>
                    <a:pt x="278269" y="97548"/>
                  </a:lnTo>
                  <a:lnTo>
                    <a:pt x="278638" y="92138"/>
                  </a:lnTo>
                  <a:lnTo>
                    <a:pt x="278726" y="90779"/>
                  </a:lnTo>
                  <a:close/>
                </a:path>
                <a:path w="341630" h="105410">
                  <a:moveTo>
                    <a:pt x="283578" y="26314"/>
                  </a:moveTo>
                  <a:lnTo>
                    <a:pt x="283235" y="25285"/>
                  </a:lnTo>
                  <a:lnTo>
                    <a:pt x="283235" y="26644"/>
                  </a:lnTo>
                  <a:lnTo>
                    <a:pt x="283578" y="26314"/>
                  </a:lnTo>
                  <a:close/>
                </a:path>
                <a:path w="341630" h="105410">
                  <a:moveTo>
                    <a:pt x="284238" y="63563"/>
                  </a:moveTo>
                  <a:lnTo>
                    <a:pt x="281901" y="62776"/>
                  </a:lnTo>
                  <a:lnTo>
                    <a:pt x="282714" y="64579"/>
                  </a:lnTo>
                  <a:lnTo>
                    <a:pt x="282790" y="64135"/>
                  </a:lnTo>
                  <a:lnTo>
                    <a:pt x="284238" y="63563"/>
                  </a:lnTo>
                  <a:close/>
                </a:path>
                <a:path w="341630" h="105410">
                  <a:moveTo>
                    <a:pt x="285508" y="24384"/>
                  </a:moveTo>
                  <a:lnTo>
                    <a:pt x="283578" y="26314"/>
                  </a:lnTo>
                  <a:lnTo>
                    <a:pt x="284149" y="28003"/>
                  </a:lnTo>
                  <a:lnTo>
                    <a:pt x="285508" y="24384"/>
                  </a:lnTo>
                  <a:close/>
                </a:path>
                <a:path w="341630" h="105410">
                  <a:moveTo>
                    <a:pt x="286410" y="69100"/>
                  </a:moveTo>
                  <a:lnTo>
                    <a:pt x="284149" y="67741"/>
                  </a:lnTo>
                  <a:lnTo>
                    <a:pt x="282714" y="64579"/>
                  </a:lnTo>
                  <a:lnTo>
                    <a:pt x="281901" y="69100"/>
                  </a:lnTo>
                  <a:lnTo>
                    <a:pt x="286410" y="69100"/>
                  </a:lnTo>
                  <a:close/>
                </a:path>
                <a:path w="341630" h="105410">
                  <a:moveTo>
                    <a:pt x="288658" y="63119"/>
                  </a:moveTo>
                  <a:lnTo>
                    <a:pt x="286867" y="63233"/>
                  </a:lnTo>
                  <a:lnTo>
                    <a:pt x="286905" y="62484"/>
                  </a:lnTo>
                  <a:lnTo>
                    <a:pt x="284238" y="63563"/>
                  </a:lnTo>
                  <a:lnTo>
                    <a:pt x="288658" y="65024"/>
                  </a:lnTo>
                  <a:lnTo>
                    <a:pt x="288658" y="63233"/>
                  </a:lnTo>
                  <a:close/>
                </a:path>
                <a:path w="341630" h="105410">
                  <a:moveTo>
                    <a:pt x="290969" y="62966"/>
                  </a:moveTo>
                  <a:lnTo>
                    <a:pt x="289001" y="61645"/>
                  </a:lnTo>
                  <a:lnTo>
                    <a:pt x="289560" y="61417"/>
                  </a:lnTo>
                  <a:lnTo>
                    <a:pt x="287299" y="56007"/>
                  </a:lnTo>
                  <a:lnTo>
                    <a:pt x="286905" y="62484"/>
                  </a:lnTo>
                  <a:lnTo>
                    <a:pt x="288658" y="61785"/>
                  </a:lnTo>
                  <a:lnTo>
                    <a:pt x="288658" y="63119"/>
                  </a:lnTo>
                  <a:lnTo>
                    <a:pt x="290969" y="62966"/>
                  </a:lnTo>
                  <a:close/>
                </a:path>
                <a:path w="341630" h="105410">
                  <a:moveTo>
                    <a:pt x="291261" y="18961"/>
                  </a:moveTo>
                  <a:lnTo>
                    <a:pt x="289560" y="12649"/>
                  </a:lnTo>
                  <a:lnTo>
                    <a:pt x="284149" y="13550"/>
                  </a:lnTo>
                  <a:lnTo>
                    <a:pt x="287299" y="13995"/>
                  </a:lnTo>
                  <a:lnTo>
                    <a:pt x="289560" y="17157"/>
                  </a:lnTo>
                  <a:lnTo>
                    <a:pt x="288658" y="18961"/>
                  </a:lnTo>
                  <a:lnTo>
                    <a:pt x="291261" y="18961"/>
                  </a:lnTo>
                  <a:close/>
                </a:path>
                <a:path w="341630" h="105410">
                  <a:moveTo>
                    <a:pt x="292277" y="75425"/>
                  </a:moveTo>
                  <a:lnTo>
                    <a:pt x="288201" y="78130"/>
                  </a:lnTo>
                  <a:lnTo>
                    <a:pt x="288658" y="74523"/>
                  </a:lnTo>
                  <a:lnTo>
                    <a:pt x="287299" y="74523"/>
                  </a:lnTo>
                  <a:lnTo>
                    <a:pt x="287299" y="78587"/>
                  </a:lnTo>
                  <a:lnTo>
                    <a:pt x="288658" y="78587"/>
                  </a:lnTo>
                  <a:lnTo>
                    <a:pt x="290017" y="79489"/>
                  </a:lnTo>
                  <a:lnTo>
                    <a:pt x="290918" y="77228"/>
                  </a:lnTo>
                  <a:lnTo>
                    <a:pt x="291833" y="76784"/>
                  </a:lnTo>
                  <a:lnTo>
                    <a:pt x="292277" y="75425"/>
                  </a:lnTo>
                  <a:close/>
                </a:path>
                <a:path w="341630" h="105410">
                  <a:moveTo>
                    <a:pt x="294093" y="18961"/>
                  </a:moveTo>
                  <a:lnTo>
                    <a:pt x="291261" y="18961"/>
                  </a:lnTo>
                  <a:lnTo>
                    <a:pt x="291376" y="19418"/>
                  </a:lnTo>
                  <a:lnTo>
                    <a:pt x="294093" y="18961"/>
                  </a:lnTo>
                  <a:close/>
                </a:path>
                <a:path w="341630" h="105410">
                  <a:moveTo>
                    <a:pt x="295592" y="79133"/>
                  </a:moveTo>
                  <a:lnTo>
                    <a:pt x="291376" y="79489"/>
                  </a:lnTo>
                  <a:lnTo>
                    <a:pt x="294894" y="81356"/>
                  </a:lnTo>
                  <a:lnTo>
                    <a:pt x="294982" y="80848"/>
                  </a:lnTo>
                  <a:lnTo>
                    <a:pt x="295592" y="79133"/>
                  </a:lnTo>
                  <a:close/>
                </a:path>
                <a:path w="341630" h="105410">
                  <a:moveTo>
                    <a:pt x="296011" y="81953"/>
                  </a:moveTo>
                  <a:lnTo>
                    <a:pt x="294894" y="81356"/>
                  </a:lnTo>
                  <a:lnTo>
                    <a:pt x="294093" y="85813"/>
                  </a:lnTo>
                  <a:lnTo>
                    <a:pt x="296011" y="81953"/>
                  </a:lnTo>
                  <a:close/>
                </a:path>
                <a:path w="341630" h="105410">
                  <a:moveTo>
                    <a:pt x="296799" y="94843"/>
                  </a:moveTo>
                  <a:lnTo>
                    <a:pt x="295897" y="92570"/>
                  </a:lnTo>
                  <a:lnTo>
                    <a:pt x="296341" y="90779"/>
                  </a:lnTo>
                  <a:lnTo>
                    <a:pt x="294093" y="90779"/>
                  </a:lnTo>
                  <a:lnTo>
                    <a:pt x="294982" y="96189"/>
                  </a:lnTo>
                  <a:lnTo>
                    <a:pt x="296799" y="94843"/>
                  </a:lnTo>
                  <a:close/>
                </a:path>
                <a:path w="341630" h="105410">
                  <a:moveTo>
                    <a:pt x="298157" y="83096"/>
                  </a:moveTo>
                  <a:lnTo>
                    <a:pt x="296799" y="80391"/>
                  </a:lnTo>
                  <a:lnTo>
                    <a:pt x="296011" y="81953"/>
                  </a:lnTo>
                  <a:lnTo>
                    <a:pt x="298157" y="83096"/>
                  </a:lnTo>
                  <a:close/>
                </a:path>
                <a:path w="341630" h="105410">
                  <a:moveTo>
                    <a:pt x="298157" y="57810"/>
                  </a:moveTo>
                  <a:lnTo>
                    <a:pt x="297243" y="56908"/>
                  </a:lnTo>
                  <a:lnTo>
                    <a:pt x="296341" y="58267"/>
                  </a:lnTo>
                  <a:lnTo>
                    <a:pt x="292735" y="53746"/>
                  </a:lnTo>
                  <a:lnTo>
                    <a:pt x="292735" y="60515"/>
                  </a:lnTo>
                  <a:lnTo>
                    <a:pt x="295440" y="59613"/>
                  </a:lnTo>
                  <a:lnTo>
                    <a:pt x="298157" y="57810"/>
                  </a:lnTo>
                  <a:close/>
                </a:path>
                <a:path w="341630" h="105410">
                  <a:moveTo>
                    <a:pt x="298704" y="94005"/>
                  </a:moveTo>
                  <a:lnTo>
                    <a:pt x="298157" y="93040"/>
                  </a:lnTo>
                  <a:lnTo>
                    <a:pt x="298157" y="94843"/>
                  </a:lnTo>
                  <a:lnTo>
                    <a:pt x="298704" y="94005"/>
                  </a:lnTo>
                  <a:close/>
                </a:path>
                <a:path w="341630" h="105410">
                  <a:moveTo>
                    <a:pt x="300418" y="62331"/>
                  </a:moveTo>
                  <a:lnTo>
                    <a:pt x="290969" y="62966"/>
                  </a:lnTo>
                  <a:lnTo>
                    <a:pt x="292735" y="64135"/>
                  </a:lnTo>
                  <a:lnTo>
                    <a:pt x="295440" y="66382"/>
                  </a:lnTo>
                  <a:lnTo>
                    <a:pt x="297243" y="71348"/>
                  </a:lnTo>
                  <a:lnTo>
                    <a:pt x="298564" y="70281"/>
                  </a:lnTo>
                  <a:lnTo>
                    <a:pt x="297243" y="69989"/>
                  </a:lnTo>
                  <a:lnTo>
                    <a:pt x="300418" y="62331"/>
                  </a:lnTo>
                  <a:close/>
                </a:path>
                <a:path w="341630" h="105410">
                  <a:moveTo>
                    <a:pt x="300875" y="94805"/>
                  </a:moveTo>
                  <a:lnTo>
                    <a:pt x="299059" y="93484"/>
                  </a:lnTo>
                  <a:lnTo>
                    <a:pt x="298704" y="94005"/>
                  </a:lnTo>
                  <a:lnTo>
                    <a:pt x="299948" y="96189"/>
                  </a:lnTo>
                  <a:lnTo>
                    <a:pt x="300875" y="94805"/>
                  </a:lnTo>
                  <a:close/>
                </a:path>
                <a:path w="341630" h="105410">
                  <a:moveTo>
                    <a:pt x="302221" y="67297"/>
                  </a:moveTo>
                  <a:lnTo>
                    <a:pt x="298564" y="70281"/>
                  </a:lnTo>
                  <a:lnTo>
                    <a:pt x="300405" y="70675"/>
                  </a:lnTo>
                  <a:lnTo>
                    <a:pt x="302221" y="67297"/>
                  </a:lnTo>
                  <a:close/>
                </a:path>
                <a:path w="341630" h="105410">
                  <a:moveTo>
                    <a:pt x="302666" y="77673"/>
                  </a:moveTo>
                  <a:lnTo>
                    <a:pt x="301764" y="77673"/>
                  </a:lnTo>
                  <a:lnTo>
                    <a:pt x="301764" y="78219"/>
                  </a:lnTo>
                  <a:lnTo>
                    <a:pt x="297243" y="74523"/>
                  </a:lnTo>
                  <a:lnTo>
                    <a:pt x="295592" y="79133"/>
                  </a:lnTo>
                  <a:lnTo>
                    <a:pt x="301764" y="78625"/>
                  </a:lnTo>
                  <a:lnTo>
                    <a:pt x="301764" y="82194"/>
                  </a:lnTo>
                  <a:lnTo>
                    <a:pt x="302666" y="82194"/>
                  </a:lnTo>
                  <a:lnTo>
                    <a:pt x="302666" y="77673"/>
                  </a:lnTo>
                  <a:close/>
                </a:path>
                <a:path w="341630" h="105410">
                  <a:moveTo>
                    <a:pt x="304025" y="97104"/>
                  </a:moveTo>
                  <a:lnTo>
                    <a:pt x="303580" y="93040"/>
                  </a:lnTo>
                  <a:lnTo>
                    <a:pt x="301764" y="93484"/>
                  </a:lnTo>
                  <a:lnTo>
                    <a:pt x="300875" y="94805"/>
                  </a:lnTo>
                  <a:lnTo>
                    <a:pt x="304025" y="97104"/>
                  </a:lnTo>
                  <a:close/>
                </a:path>
                <a:path w="341630" h="105410">
                  <a:moveTo>
                    <a:pt x="304787" y="39179"/>
                  </a:moveTo>
                  <a:lnTo>
                    <a:pt x="303580" y="37490"/>
                  </a:lnTo>
                  <a:lnTo>
                    <a:pt x="304482" y="39293"/>
                  </a:lnTo>
                  <a:lnTo>
                    <a:pt x="304787" y="39179"/>
                  </a:lnTo>
                  <a:close/>
                </a:path>
                <a:path w="341630" h="105410">
                  <a:moveTo>
                    <a:pt x="305841" y="69989"/>
                  </a:moveTo>
                  <a:lnTo>
                    <a:pt x="303580" y="69989"/>
                  </a:lnTo>
                  <a:lnTo>
                    <a:pt x="303580" y="71348"/>
                  </a:lnTo>
                  <a:lnTo>
                    <a:pt x="300405" y="70675"/>
                  </a:lnTo>
                  <a:lnTo>
                    <a:pt x="299059" y="73164"/>
                  </a:lnTo>
                  <a:lnTo>
                    <a:pt x="301764" y="74523"/>
                  </a:lnTo>
                  <a:lnTo>
                    <a:pt x="304622" y="71348"/>
                  </a:lnTo>
                  <a:lnTo>
                    <a:pt x="305841" y="69989"/>
                  </a:lnTo>
                  <a:close/>
                </a:path>
                <a:path w="341630" h="105410">
                  <a:moveTo>
                    <a:pt x="308089" y="38849"/>
                  </a:moveTo>
                  <a:lnTo>
                    <a:pt x="306730" y="38392"/>
                  </a:lnTo>
                  <a:lnTo>
                    <a:pt x="304787" y="39179"/>
                  </a:lnTo>
                  <a:lnTo>
                    <a:pt x="305841" y="40652"/>
                  </a:lnTo>
                  <a:lnTo>
                    <a:pt x="308089" y="38849"/>
                  </a:lnTo>
                  <a:close/>
                </a:path>
                <a:path w="341630" h="105410">
                  <a:moveTo>
                    <a:pt x="327520" y="69989"/>
                  </a:moveTo>
                  <a:lnTo>
                    <a:pt x="325259" y="69989"/>
                  </a:lnTo>
                  <a:lnTo>
                    <a:pt x="323456" y="73164"/>
                  </a:lnTo>
                  <a:lnTo>
                    <a:pt x="327520" y="69989"/>
                  </a:lnTo>
                  <a:close/>
                </a:path>
                <a:path w="341630" h="105410">
                  <a:moveTo>
                    <a:pt x="333057" y="71932"/>
                  </a:moveTo>
                  <a:lnTo>
                    <a:pt x="332028" y="69989"/>
                  </a:lnTo>
                  <a:lnTo>
                    <a:pt x="327520" y="73164"/>
                  </a:lnTo>
                  <a:lnTo>
                    <a:pt x="333057" y="71932"/>
                  </a:lnTo>
                  <a:close/>
                </a:path>
                <a:path w="341630" h="105410">
                  <a:moveTo>
                    <a:pt x="335661" y="71348"/>
                  </a:moveTo>
                  <a:lnTo>
                    <a:pt x="333057" y="71932"/>
                  </a:lnTo>
                  <a:lnTo>
                    <a:pt x="333641" y="73037"/>
                  </a:lnTo>
                  <a:lnTo>
                    <a:pt x="335661" y="71348"/>
                  </a:lnTo>
                  <a:close/>
                </a:path>
                <a:path w="341630" h="105410">
                  <a:moveTo>
                    <a:pt x="336169" y="77838"/>
                  </a:moveTo>
                  <a:lnTo>
                    <a:pt x="333641" y="73037"/>
                  </a:lnTo>
                  <a:lnTo>
                    <a:pt x="327520" y="78130"/>
                  </a:lnTo>
                  <a:lnTo>
                    <a:pt x="334302" y="78587"/>
                  </a:lnTo>
                  <a:lnTo>
                    <a:pt x="336169" y="77838"/>
                  </a:lnTo>
                  <a:close/>
                </a:path>
                <a:path w="341630" h="105410">
                  <a:moveTo>
                    <a:pt x="336423" y="58699"/>
                  </a:moveTo>
                  <a:lnTo>
                    <a:pt x="336092" y="58267"/>
                  </a:lnTo>
                  <a:lnTo>
                    <a:pt x="332028" y="56007"/>
                  </a:lnTo>
                  <a:lnTo>
                    <a:pt x="332028" y="60515"/>
                  </a:lnTo>
                  <a:lnTo>
                    <a:pt x="336423" y="58699"/>
                  </a:lnTo>
                  <a:close/>
                </a:path>
                <a:path w="341630" h="105410">
                  <a:moveTo>
                    <a:pt x="338455" y="59270"/>
                  </a:moveTo>
                  <a:lnTo>
                    <a:pt x="337451" y="58267"/>
                  </a:lnTo>
                  <a:lnTo>
                    <a:pt x="336423" y="58699"/>
                  </a:lnTo>
                  <a:lnTo>
                    <a:pt x="337451" y="60058"/>
                  </a:lnTo>
                  <a:lnTo>
                    <a:pt x="338455" y="59270"/>
                  </a:lnTo>
                  <a:close/>
                </a:path>
                <a:path w="341630" h="105410">
                  <a:moveTo>
                    <a:pt x="338810" y="76784"/>
                  </a:moveTo>
                  <a:lnTo>
                    <a:pt x="336169" y="77838"/>
                  </a:lnTo>
                  <a:lnTo>
                    <a:pt x="338429" y="82118"/>
                  </a:lnTo>
                  <a:lnTo>
                    <a:pt x="338810" y="76784"/>
                  </a:lnTo>
                  <a:close/>
                </a:path>
                <a:path w="341630" h="105410">
                  <a:moveTo>
                    <a:pt x="339712" y="58267"/>
                  </a:moveTo>
                  <a:lnTo>
                    <a:pt x="338455" y="59270"/>
                  </a:lnTo>
                  <a:lnTo>
                    <a:pt x="339712" y="60515"/>
                  </a:lnTo>
                  <a:lnTo>
                    <a:pt x="339712" y="58267"/>
                  </a:lnTo>
                  <a:close/>
                </a:path>
                <a:path w="341630" h="105410">
                  <a:moveTo>
                    <a:pt x="340360" y="85763"/>
                  </a:moveTo>
                  <a:lnTo>
                    <a:pt x="338429" y="82118"/>
                  </a:lnTo>
                  <a:lnTo>
                    <a:pt x="337908" y="89433"/>
                  </a:lnTo>
                  <a:lnTo>
                    <a:pt x="340360" y="85763"/>
                  </a:lnTo>
                  <a:close/>
                </a:path>
                <a:path w="341630" h="105410">
                  <a:moveTo>
                    <a:pt x="340626" y="85356"/>
                  </a:moveTo>
                  <a:lnTo>
                    <a:pt x="340360" y="85763"/>
                  </a:lnTo>
                  <a:lnTo>
                    <a:pt x="340626" y="86271"/>
                  </a:lnTo>
                  <a:lnTo>
                    <a:pt x="340626" y="85356"/>
                  </a:lnTo>
                  <a:close/>
                </a:path>
                <a:path w="341630" h="105410">
                  <a:moveTo>
                    <a:pt x="341515" y="67741"/>
                  </a:moveTo>
                  <a:lnTo>
                    <a:pt x="340626" y="66840"/>
                  </a:lnTo>
                  <a:lnTo>
                    <a:pt x="339712" y="67741"/>
                  </a:lnTo>
                  <a:lnTo>
                    <a:pt x="336092" y="62331"/>
                  </a:lnTo>
                  <a:lnTo>
                    <a:pt x="337451" y="69100"/>
                  </a:lnTo>
                  <a:lnTo>
                    <a:pt x="341515" y="677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43090" y="1646542"/>
              <a:ext cx="182245" cy="5715"/>
            </a:xfrm>
            <a:custGeom>
              <a:avLst/>
              <a:gdLst/>
              <a:ahLst/>
              <a:cxnLst/>
              <a:rect l="l" t="t" r="r" b="b"/>
              <a:pathLst>
                <a:path w="182245" h="5714">
                  <a:moveTo>
                    <a:pt x="901" y="0"/>
                  </a:moveTo>
                  <a:lnTo>
                    <a:pt x="0" y="5422"/>
                  </a:lnTo>
                  <a:lnTo>
                    <a:pt x="901" y="4508"/>
                  </a:lnTo>
                  <a:lnTo>
                    <a:pt x="901" y="0"/>
                  </a:lnTo>
                  <a:close/>
                </a:path>
                <a:path w="182245" h="5714">
                  <a:moveTo>
                    <a:pt x="182067" y="3149"/>
                  </a:moveTo>
                  <a:lnTo>
                    <a:pt x="177990" y="4508"/>
                  </a:lnTo>
                  <a:lnTo>
                    <a:pt x="182067" y="5422"/>
                  </a:lnTo>
                  <a:lnTo>
                    <a:pt x="182067" y="3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769620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20">
                <a:solidFill>
                  <a:srgbClr val="000000"/>
                </a:solidFill>
              </a:rPr>
              <a:t>Arboriste-élagueur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: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15">
                <a:solidFill>
                  <a:srgbClr val="000000"/>
                </a:solidFill>
              </a:rPr>
              <a:t>une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éthique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professionnelle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31830" y="2368378"/>
            <a:ext cx="8757285" cy="24638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07010" marR="176530" indent="-194945">
              <a:lnSpc>
                <a:spcPts val="2620"/>
              </a:lnSpc>
              <a:spcBef>
                <a:spcPts val="40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5">
                <a:latin typeface="Calibri"/>
                <a:cs typeface="Calibri"/>
              </a:rPr>
              <a:t>La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corrélation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entre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respect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cahier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charges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respect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l’arbre</a:t>
            </a:r>
            <a:endParaRPr sz="24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spcBef>
                <a:spcPts val="48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5">
                <a:latin typeface="Calibri"/>
                <a:cs typeface="Calibri"/>
              </a:rPr>
              <a:t>La </a:t>
            </a:r>
            <a:r>
              <a:rPr dirty="0" sz="2400" spc="-10">
                <a:latin typeface="Calibri"/>
                <a:cs typeface="Calibri"/>
              </a:rPr>
              <a:t>prise en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compte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vivant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(DMH,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biologie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physiologie</a:t>
            </a:r>
            <a:r>
              <a:rPr dirty="0" sz="2400" spc="-5">
                <a:latin typeface="Calibri"/>
                <a:cs typeface="Calibri"/>
              </a:rPr>
              <a:t> 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l’arbre)</a:t>
            </a:r>
            <a:endParaRPr sz="24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spcBef>
                <a:spcPts val="505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5">
                <a:latin typeface="Calibri"/>
                <a:cs typeface="Calibri"/>
              </a:rPr>
              <a:t>Le</a:t>
            </a:r>
            <a:r>
              <a:rPr dirty="0" sz="2400" spc="-20">
                <a:latin typeface="Calibri"/>
                <a:cs typeface="Calibri"/>
              </a:rPr>
              <a:t> rôle </a:t>
            </a:r>
            <a:r>
              <a:rPr dirty="0" sz="2400">
                <a:latin typeface="Calibri"/>
                <a:cs typeface="Calibri"/>
              </a:rPr>
              <a:t>« </a:t>
            </a:r>
            <a:r>
              <a:rPr dirty="0" sz="2400" spc="-15">
                <a:latin typeface="Calibri"/>
                <a:cs typeface="Calibri"/>
              </a:rPr>
              <a:t>pédagogique </a:t>
            </a:r>
            <a:r>
              <a:rPr dirty="0" sz="2400" spc="-5">
                <a:latin typeface="Calibri"/>
                <a:cs typeface="Calibri"/>
              </a:rPr>
              <a:t>», 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conseil</a:t>
            </a:r>
            <a:endParaRPr sz="24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spcBef>
                <a:spcPts val="53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5">
                <a:latin typeface="Calibri"/>
                <a:cs typeface="Calibri"/>
              </a:rPr>
              <a:t>Une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veille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technique,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scientifique,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législative</a:t>
            </a:r>
            <a:endParaRPr sz="24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spcBef>
                <a:spcPts val="625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20">
                <a:latin typeface="Calibri"/>
                <a:cs typeface="Calibri"/>
              </a:rPr>
              <a:t>Formation </a:t>
            </a:r>
            <a:r>
              <a:rPr dirty="0" sz="2400" spc="-15">
                <a:latin typeface="Calibri"/>
                <a:cs typeface="Calibri"/>
              </a:rPr>
              <a:t>continue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583311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85">
                <a:solidFill>
                  <a:srgbClr val="000000"/>
                </a:solidFill>
              </a:rPr>
              <a:t>L’arbre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15">
                <a:solidFill>
                  <a:srgbClr val="000000"/>
                </a:solidFill>
              </a:rPr>
              <a:t>a-t’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il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15">
                <a:solidFill>
                  <a:srgbClr val="000000"/>
                </a:solidFill>
              </a:rPr>
              <a:t>besoin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-60">
                <a:solidFill>
                  <a:srgbClr val="000000"/>
                </a:solidFill>
              </a:rPr>
              <a:t>d’être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«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taillé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»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?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731" y="2490760"/>
            <a:ext cx="6875974" cy="33918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583311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85">
                <a:solidFill>
                  <a:srgbClr val="000000"/>
                </a:solidFill>
              </a:rPr>
              <a:t>L’arbre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15">
                <a:solidFill>
                  <a:srgbClr val="000000"/>
                </a:solidFill>
              </a:rPr>
              <a:t>a-t’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il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15">
                <a:solidFill>
                  <a:srgbClr val="000000"/>
                </a:solidFill>
              </a:rPr>
              <a:t>besoin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-60">
                <a:solidFill>
                  <a:srgbClr val="000000"/>
                </a:solidFill>
              </a:rPr>
              <a:t>d’être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«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taillé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»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?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9248" y="2291115"/>
            <a:ext cx="3514901" cy="37066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583311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85">
                <a:solidFill>
                  <a:srgbClr val="000000"/>
                </a:solidFill>
              </a:rPr>
              <a:t>L’arbre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15">
                <a:solidFill>
                  <a:srgbClr val="000000"/>
                </a:solidFill>
              </a:rPr>
              <a:t>a-t’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il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15">
                <a:solidFill>
                  <a:srgbClr val="000000"/>
                </a:solidFill>
              </a:rPr>
              <a:t>besoin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-60">
                <a:solidFill>
                  <a:srgbClr val="000000"/>
                </a:solidFill>
              </a:rPr>
              <a:t>d’être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«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taillé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»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?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0210" y="2291115"/>
            <a:ext cx="5797318" cy="38413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385254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besoins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15">
                <a:solidFill>
                  <a:srgbClr val="000000"/>
                </a:solidFill>
              </a:rPr>
              <a:t>de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l’Homme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802" y="2291115"/>
            <a:ext cx="6965793" cy="37066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385254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besoins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15">
                <a:solidFill>
                  <a:srgbClr val="000000"/>
                </a:solidFill>
              </a:rPr>
              <a:t>de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l’Homme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017" y="2406062"/>
            <a:ext cx="5583363" cy="37066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385254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besoins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15">
                <a:solidFill>
                  <a:srgbClr val="000000"/>
                </a:solidFill>
              </a:rPr>
              <a:t>de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l’Homme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5519" y="2291116"/>
            <a:ext cx="4986869" cy="37409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814070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 </a:t>
            </a:r>
            <a:r>
              <a:rPr dirty="0" sz="3100" spc="-30">
                <a:solidFill>
                  <a:srgbClr val="000000"/>
                </a:solidFill>
              </a:rPr>
              <a:t>pratiques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adaptées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à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la</a:t>
            </a:r>
            <a:r>
              <a:rPr dirty="0" sz="3100" spc="-25">
                <a:solidFill>
                  <a:srgbClr val="000000"/>
                </a:solidFill>
              </a:rPr>
              <a:t> pérennisation </a:t>
            </a:r>
            <a:r>
              <a:rPr dirty="0" sz="3100" spc="-15">
                <a:solidFill>
                  <a:srgbClr val="000000"/>
                </a:solidFill>
              </a:rPr>
              <a:t>de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5">
                <a:solidFill>
                  <a:srgbClr val="000000"/>
                </a:solidFill>
              </a:rPr>
              <a:t>l’arbre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324" y="2238307"/>
            <a:ext cx="5765671" cy="38303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814070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 </a:t>
            </a:r>
            <a:r>
              <a:rPr dirty="0" sz="3100" spc="-30">
                <a:solidFill>
                  <a:srgbClr val="000000"/>
                </a:solidFill>
              </a:rPr>
              <a:t>pratiques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adaptées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à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la</a:t>
            </a:r>
            <a:r>
              <a:rPr dirty="0" sz="3100" spc="-25">
                <a:solidFill>
                  <a:srgbClr val="000000"/>
                </a:solidFill>
              </a:rPr>
              <a:t> pérennisation </a:t>
            </a:r>
            <a:r>
              <a:rPr dirty="0" sz="3100" spc="-15">
                <a:solidFill>
                  <a:srgbClr val="000000"/>
                </a:solidFill>
              </a:rPr>
              <a:t>de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5">
                <a:solidFill>
                  <a:srgbClr val="000000"/>
                </a:solidFill>
              </a:rPr>
              <a:t>l’arbre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7807" y="2291191"/>
            <a:ext cx="4986002" cy="36147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814070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 </a:t>
            </a:r>
            <a:r>
              <a:rPr dirty="0" sz="3100" spc="-30">
                <a:solidFill>
                  <a:srgbClr val="000000"/>
                </a:solidFill>
              </a:rPr>
              <a:t>pratiques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adaptées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à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la</a:t>
            </a:r>
            <a:r>
              <a:rPr dirty="0" sz="3100" spc="-25">
                <a:solidFill>
                  <a:srgbClr val="000000"/>
                </a:solidFill>
              </a:rPr>
              <a:t> pérennisation </a:t>
            </a:r>
            <a:r>
              <a:rPr dirty="0" sz="3100" spc="-15">
                <a:solidFill>
                  <a:srgbClr val="000000"/>
                </a:solidFill>
              </a:rPr>
              <a:t>de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5">
                <a:solidFill>
                  <a:srgbClr val="000000"/>
                </a:solidFill>
              </a:rPr>
              <a:t>l’arbre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8611" y="2291115"/>
            <a:ext cx="5416176" cy="35568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16982" y="4589779"/>
            <a:ext cx="1403350" cy="1061085"/>
          </a:xfrm>
          <a:prstGeom prst="rect">
            <a:avLst/>
          </a:prstGeom>
          <a:solidFill>
            <a:srgbClr val="A5B592"/>
          </a:solidFill>
          <a:ln w="12701">
            <a:solidFill>
              <a:srgbClr val="78846A"/>
            </a:solidFill>
          </a:ln>
        </p:spPr>
        <p:txBody>
          <a:bodyPr wrap="square" lIns="0" tIns="167005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1315"/>
              </a:spcBef>
            </a:pP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Source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Ent.</a:t>
            </a:r>
            <a:endParaRPr sz="1500">
              <a:latin typeface="Calibri"/>
              <a:cs typeface="Calibri"/>
            </a:endParaRPr>
          </a:p>
          <a:p>
            <a:pPr marL="100330" marR="95250" indent="165100">
              <a:lnSpc>
                <a:spcPct val="100000"/>
              </a:lnSpc>
              <a:spcBef>
                <a:spcPts val="95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Arbres et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 compétences</a:t>
            </a:r>
            <a:r>
              <a:rPr dirty="0" sz="15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150050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25">
                <a:solidFill>
                  <a:srgbClr val="000000"/>
                </a:solidFill>
              </a:rPr>
              <a:t>Elagage</a:t>
            </a:r>
            <a:r>
              <a:rPr dirty="0" sz="3100" spc="-10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?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31830" y="2371427"/>
            <a:ext cx="2692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10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5">
                <a:latin typeface="Calibri"/>
                <a:cs typeface="Calibri"/>
              </a:rPr>
              <a:t>Un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précis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3612" y="2793239"/>
            <a:ext cx="4320259" cy="3023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17804" y="2297357"/>
            <a:ext cx="1925955" cy="756920"/>
          </a:xfrm>
          <a:prstGeom prst="rect">
            <a:avLst/>
          </a:prstGeom>
          <a:solidFill>
            <a:srgbClr val="A5B592"/>
          </a:solidFill>
          <a:ln w="12700">
            <a:solidFill>
              <a:srgbClr val="78846A"/>
            </a:solidFill>
          </a:ln>
        </p:spPr>
        <p:txBody>
          <a:bodyPr wrap="square" lIns="0" tIns="115570" rIns="0" bIns="0" rtlCol="0" vert="horz">
            <a:spAutoFit/>
          </a:bodyPr>
          <a:lstStyle/>
          <a:p>
            <a:pPr marL="529590" marR="133350" indent="-389890">
              <a:lnSpc>
                <a:spcPct val="106700"/>
              </a:lnSpc>
              <a:spcBef>
                <a:spcPts val="91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 coupe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certaines </a:t>
            </a:r>
            <a:r>
              <a:rPr dirty="0" sz="1500" spc="-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branches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0284" y="4523370"/>
            <a:ext cx="2050414" cy="756920"/>
          </a:xfrm>
          <a:prstGeom prst="rect">
            <a:avLst/>
          </a:prstGeom>
          <a:solidFill>
            <a:srgbClr val="A5B592"/>
          </a:solidFill>
          <a:ln w="12700">
            <a:solidFill>
              <a:srgbClr val="78846A"/>
            </a:solidFill>
          </a:ln>
        </p:spPr>
        <p:txBody>
          <a:bodyPr wrap="square" lIns="0" tIns="120650" rIns="0" bIns="0" rtlCol="0" vert="horz">
            <a:spAutoFit/>
          </a:bodyPr>
          <a:lstStyle/>
          <a:p>
            <a:pPr marL="539115" marR="154940" indent="-378460">
              <a:lnSpc>
                <a:spcPct val="105300"/>
              </a:lnSpc>
              <a:spcBef>
                <a:spcPts val="95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«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couper 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branches </a:t>
            </a:r>
            <a:r>
              <a:rPr dirty="0" sz="1500" spc="-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superflues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814070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 </a:t>
            </a:r>
            <a:r>
              <a:rPr dirty="0" sz="3100" spc="-30">
                <a:solidFill>
                  <a:srgbClr val="000000"/>
                </a:solidFill>
              </a:rPr>
              <a:t>pratiques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adaptées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à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la</a:t>
            </a:r>
            <a:r>
              <a:rPr dirty="0" sz="3100" spc="-25">
                <a:solidFill>
                  <a:srgbClr val="000000"/>
                </a:solidFill>
              </a:rPr>
              <a:t> pérennisation </a:t>
            </a:r>
            <a:r>
              <a:rPr dirty="0" sz="3100" spc="-15">
                <a:solidFill>
                  <a:srgbClr val="000000"/>
                </a:solidFill>
              </a:rPr>
              <a:t>de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5">
                <a:solidFill>
                  <a:srgbClr val="000000"/>
                </a:solidFill>
              </a:rPr>
              <a:t>l’arbre</a:t>
            </a:r>
            <a:endParaRPr sz="3100"/>
          </a:p>
        </p:txBody>
      </p:sp>
      <p:grpSp>
        <p:nvGrpSpPr>
          <p:cNvPr id="3" name="object 3"/>
          <p:cNvGrpSpPr/>
          <p:nvPr/>
        </p:nvGrpSpPr>
        <p:grpSpPr>
          <a:xfrm>
            <a:off x="3563111" y="2289555"/>
            <a:ext cx="5083175" cy="3672840"/>
            <a:chOff x="3563111" y="2289555"/>
            <a:chExt cx="5083175" cy="3672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3111" y="2289555"/>
              <a:ext cx="3566160" cy="3672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06165" y="3209582"/>
              <a:ext cx="1934210" cy="1536700"/>
            </a:xfrm>
            <a:custGeom>
              <a:avLst/>
              <a:gdLst/>
              <a:ahLst/>
              <a:cxnLst/>
              <a:rect l="l" t="t" r="r" b="b"/>
              <a:pathLst>
                <a:path w="1934209" h="1536700">
                  <a:moveTo>
                    <a:pt x="140140" y="0"/>
                  </a:moveTo>
                  <a:lnTo>
                    <a:pt x="0" y="1350321"/>
                  </a:lnTo>
                  <a:lnTo>
                    <a:pt x="1793535" y="1536359"/>
                  </a:lnTo>
                  <a:lnTo>
                    <a:pt x="1933677" y="186038"/>
                  </a:lnTo>
                  <a:lnTo>
                    <a:pt x="140140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06164" y="3209582"/>
              <a:ext cx="1934210" cy="1536700"/>
            </a:xfrm>
            <a:custGeom>
              <a:avLst/>
              <a:gdLst/>
              <a:ahLst/>
              <a:cxnLst/>
              <a:rect l="l" t="t" r="r" b="b"/>
              <a:pathLst>
                <a:path w="1934209" h="1536700">
                  <a:moveTo>
                    <a:pt x="140141" y="0"/>
                  </a:moveTo>
                  <a:lnTo>
                    <a:pt x="1933677" y="186038"/>
                  </a:lnTo>
                  <a:lnTo>
                    <a:pt x="1793536" y="1536359"/>
                  </a:lnTo>
                  <a:lnTo>
                    <a:pt x="0" y="1350321"/>
                  </a:lnTo>
                  <a:lnTo>
                    <a:pt x="140141" y="0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 rot="300000">
            <a:off x="6876084" y="3645905"/>
            <a:ext cx="164113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baseline="3703" sz="2250" spc="-22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baseline="1851" sz="2250" spc="-22">
                <a:solidFill>
                  <a:srgbClr val="FFFFFF"/>
                </a:solidFill>
                <a:latin typeface="Calibri"/>
                <a:cs typeface="Calibri"/>
              </a:rPr>
              <a:t>urce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5" i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5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-1851" sz="2250" spc="-60" i="1">
                <a:solidFill>
                  <a:srgbClr val="FFFFFF"/>
                </a:solidFill>
                <a:latin typeface="Calibri"/>
                <a:cs typeface="Calibri"/>
              </a:rPr>
              <a:t>Taille</a:t>
            </a:r>
            <a:r>
              <a:rPr dirty="0" baseline="-1851" sz="2250" spc="-1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-3703" sz="2250" spc="-15" i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endParaRPr baseline="-3703" sz="2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300000">
            <a:off x="6914229" y="3886157"/>
            <a:ext cx="151569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baseline="7407" sz="2250" spc="-7" i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baseline="5555" sz="2250" spc="-7" i="1">
                <a:solidFill>
                  <a:srgbClr val="FFFFFF"/>
                </a:solidFill>
                <a:latin typeface="Calibri"/>
                <a:cs typeface="Calibri"/>
              </a:rPr>
              <a:t>bres</a:t>
            </a:r>
            <a:r>
              <a:rPr dirty="0" baseline="5555" sz="2250" spc="-44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3703" sz="2250" spc="-30" i="1">
                <a:solidFill>
                  <a:srgbClr val="FFFFFF"/>
                </a:solidFill>
                <a:latin typeface="Calibri"/>
                <a:cs typeface="Calibri"/>
              </a:rPr>
              <a:t>d’or</a:t>
            </a:r>
            <a:r>
              <a:rPr dirty="0" baseline="1851" sz="2250" spc="-30" i="1">
                <a:solidFill>
                  <a:srgbClr val="FFFFFF"/>
                </a:solidFill>
                <a:latin typeface="Calibri"/>
                <a:cs typeface="Calibri"/>
              </a:rPr>
              <a:t>nemen</a:t>
            </a:r>
            <a:r>
              <a:rPr dirty="0" sz="1500" spc="-2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300000">
            <a:off x="6836955" y="4113382"/>
            <a:ext cx="162221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baseline="5555" sz="2250" spc="15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dirty="0" baseline="5555" sz="2250" spc="-4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5555" sz="2250" spc="-15">
                <a:solidFill>
                  <a:srgbClr val="FFFFFF"/>
                </a:solidFill>
                <a:latin typeface="Calibri"/>
                <a:cs typeface="Calibri"/>
              </a:rPr>
              <a:t>Drén</a:t>
            </a:r>
            <a:r>
              <a:rPr dirty="0" baseline="3703" sz="2250" spc="-15">
                <a:solidFill>
                  <a:srgbClr val="FFFFFF"/>
                </a:solidFill>
                <a:latin typeface="Calibri"/>
                <a:cs typeface="Calibri"/>
              </a:rPr>
              <a:t>ou,</a:t>
            </a:r>
            <a:r>
              <a:rPr dirty="0" baseline="3703" sz="2250" spc="-3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3703" sz="2250" spc="-82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1851" sz="2250" spc="-82">
                <a:solidFill>
                  <a:srgbClr val="FFFFFF"/>
                </a:solidFill>
                <a:latin typeface="Calibri"/>
                <a:cs typeface="Calibri"/>
              </a:rPr>
              <a:t>DF,</a:t>
            </a:r>
            <a:r>
              <a:rPr dirty="0" baseline="1851" sz="2250" spc="-3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1851" sz="2250" spc="-22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021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814070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 </a:t>
            </a:r>
            <a:r>
              <a:rPr dirty="0" sz="3100" spc="-30">
                <a:solidFill>
                  <a:srgbClr val="000000"/>
                </a:solidFill>
              </a:rPr>
              <a:t>pratiques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adaptées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à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la</a:t>
            </a:r>
            <a:r>
              <a:rPr dirty="0" sz="3100" spc="-25">
                <a:solidFill>
                  <a:srgbClr val="000000"/>
                </a:solidFill>
              </a:rPr>
              <a:t> pérennisation </a:t>
            </a:r>
            <a:r>
              <a:rPr dirty="0" sz="3100" spc="-15">
                <a:solidFill>
                  <a:srgbClr val="000000"/>
                </a:solidFill>
              </a:rPr>
              <a:t>de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5">
                <a:solidFill>
                  <a:srgbClr val="000000"/>
                </a:solidFill>
              </a:rPr>
              <a:t>l’arbre</a:t>
            </a:r>
            <a:endParaRPr sz="3100"/>
          </a:p>
        </p:txBody>
      </p:sp>
      <p:grpSp>
        <p:nvGrpSpPr>
          <p:cNvPr id="3" name="object 3"/>
          <p:cNvGrpSpPr/>
          <p:nvPr/>
        </p:nvGrpSpPr>
        <p:grpSpPr>
          <a:xfrm>
            <a:off x="3618880" y="2291115"/>
            <a:ext cx="6050915" cy="3953510"/>
            <a:chOff x="3618880" y="2291115"/>
            <a:chExt cx="6050915" cy="3953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8880" y="2291115"/>
              <a:ext cx="5432859" cy="31740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03851" y="4284342"/>
              <a:ext cx="2259965" cy="1953895"/>
            </a:xfrm>
            <a:custGeom>
              <a:avLst/>
              <a:gdLst/>
              <a:ahLst/>
              <a:cxnLst/>
              <a:rect l="l" t="t" r="r" b="b"/>
              <a:pathLst>
                <a:path w="2259965" h="1953895">
                  <a:moveTo>
                    <a:pt x="248991" y="0"/>
                  </a:moveTo>
                  <a:lnTo>
                    <a:pt x="0" y="1650478"/>
                  </a:lnTo>
                  <a:lnTo>
                    <a:pt x="2010462" y="1953610"/>
                  </a:lnTo>
                  <a:lnTo>
                    <a:pt x="2259451" y="303131"/>
                  </a:lnTo>
                  <a:lnTo>
                    <a:pt x="248991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403851" y="4284342"/>
              <a:ext cx="2259965" cy="1953895"/>
            </a:xfrm>
            <a:custGeom>
              <a:avLst/>
              <a:gdLst/>
              <a:ahLst/>
              <a:cxnLst/>
              <a:rect l="l" t="t" r="r" b="b"/>
              <a:pathLst>
                <a:path w="2259965" h="1953895">
                  <a:moveTo>
                    <a:pt x="248990" y="0"/>
                  </a:moveTo>
                  <a:lnTo>
                    <a:pt x="2259451" y="303132"/>
                  </a:lnTo>
                  <a:lnTo>
                    <a:pt x="2010460" y="1953610"/>
                  </a:lnTo>
                  <a:lnTo>
                    <a:pt x="0" y="1650478"/>
                  </a:lnTo>
                  <a:lnTo>
                    <a:pt x="248990" y="0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 rot="480000">
            <a:off x="7831863" y="4929907"/>
            <a:ext cx="147161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baseline="3703" sz="2250">
                <a:solidFill>
                  <a:srgbClr val="FFFFFF"/>
                </a:solidFill>
                <a:latin typeface="Calibri"/>
                <a:cs typeface="Calibri"/>
              </a:rPr>
              <a:t>Chêne</a:t>
            </a:r>
            <a:r>
              <a:rPr dirty="0" baseline="3703" sz="2250" spc="-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1851" sz="2250" spc="-30">
                <a:solidFill>
                  <a:srgbClr val="FFFFFF"/>
                </a:solidFill>
                <a:latin typeface="Calibri"/>
                <a:cs typeface="Calibri"/>
              </a:rPr>
              <a:t>têtard</a:t>
            </a:r>
            <a:r>
              <a:rPr dirty="0" baseline="1851" sz="2250" spc="-7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480000">
            <a:off x="7670589" y="5168324"/>
            <a:ext cx="172441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baseline="5555" sz="2250" spc="-22">
                <a:solidFill>
                  <a:srgbClr val="FFFFFF"/>
                </a:solidFill>
                <a:latin typeface="Calibri"/>
                <a:cs typeface="Calibri"/>
              </a:rPr>
              <a:t>fo</a:t>
            </a:r>
            <a:r>
              <a:rPr dirty="0" baseline="3703" sz="2250" spc="-22">
                <a:solidFill>
                  <a:srgbClr val="FFFFFF"/>
                </a:solidFill>
                <a:latin typeface="Calibri"/>
                <a:cs typeface="Calibri"/>
              </a:rPr>
              <a:t>rêt </a:t>
            </a:r>
            <a:r>
              <a:rPr dirty="0" baseline="3703" sz="2250">
                <a:solidFill>
                  <a:srgbClr val="FFFFFF"/>
                </a:solidFill>
                <a:latin typeface="Calibri"/>
                <a:cs typeface="Calibri"/>
              </a:rPr>
              <a:t>du </a:t>
            </a:r>
            <a:r>
              <a:rPr dirty="0" baseline="3703" sz="225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baseline="1851" sz="2250" spc="-15">
                <a:solidFill>
                  <a:srgbClr val="FFFFFF"/>
                </a:solidFill>
                <a:latin typeface="Calibri"/>
                <a:cs typeface="Calibri"/>
              </a:rPr>
              <a:t>uits </a:t>
            </a:r>
            <a:r>
              <a:rPr dirty="0" baseline="1851" sz="2250" spc="-44">
                <a:solidFill>
                  <a:srgbClr val="FFFFFF"/>
                </a:solidFill>
                <a:latin typeface="Calibri"/>
                <a:cs typeface="Calibri"/>
              </a:rPr>
              <a:t>d’E</a:t>
            </a:r>
            <a:r>
              <a:rPr dirty="0" sz="1500" spc="-30">
                <a:solidFill>
                  <a:srgbClr val="FFFFFF"/>
                </a:solidFill>
                <a:latin typeface="Calibri"/>
                <a:cs typeface="Calibri"/>
              </a:rPr>
              <a:t>nfer,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480000">
            <a:off x="7805352" y="5395953"/>
            <a:ext cx="138602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baseline="3703" sz="2250" spc="-15">
                <a:solidFill>
                  <a:srgbClr val="FFFFFF"/>
                </a:solidFill>
                <a:latin typeface="Calibri"/>
                <a:cs typeface="Calibri"/>
              </a:rPr>
              <a:t>Poito</a:t>
            </a:r>
            <a:r>
              <a:rPr dirty="0" baseline="1851" sz="2250" spc="-15">
                <a:solidFill>
                  <a:srgbClr val="FFFFFF"/>
                </a:solidFill>
                <a:latin typeface="Calibri"/>
                <a:cs typeface="Calibri"/>
              </a:rPr>
              <a:t>u-Chare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ntes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224" y="3484371"/>
            <a:ext cx="3270504" cy="27706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814070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 </a:t>
            </a:r>
            <a:r>
              <a:rPr dirty="0" sz="3100" spc="-30">
                <a:solidFill>
                  <a:srgbClr val="000000"/>
                </a:solidFill>
              </a:rPr>
              <a:t>pratiques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adaptées</a:t>
            </a:r>
            <a:r>
              <a:rPr dirty="0" sz="3100" spc="-1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à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la</a:t>
            </a:r>
            <a:r>
              <a:rPr dirty="0" sz="3100" spc="-25">
                <a:solidFill>
                  <a:srgbClr val="000000"/>
                </a:solidFill>
              </a:rPr>
              <a:t> pérennisation </a:t>
            </a:r>
            <a:r>
              <a:rPr dirty="0" sz="3100" spc="-15">
                <a:solidFill>
                  <a:srgbClr val="000000"/>
                </a:solidFill>
              </a:rPr>
              <a:t>de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5">
                <a:solidFill>
                  <a:srgbClr val="000000"/>
                </a:solidFill>
              </a:rPr>
              <a:t>l’arbre</a:t>
            </a:r>
            <a:endParaRPr sz="3100"/>
          </a:p>
        </p:txBody>
      </p:sp>
      <p:grpSp>
        <p:nvGrpSpPr>
          <p:cNvPr id="3" name="object 3"/>
          <p:cNvGrpSpPr/>
          <p:nvPr/>
        </p:nvGrpSpPr>
        <p:grpSpPr>
          <a:xfrm>
            <a:off x="2980944" y="2155444"/>
            <a:ext cx="4987925" cy="3914140"/>
            <a:chOff x="2980944" y="2155444"/>
            <a:chExt cx="4987925" cy="3914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0944" y="2155444"/>
              <a:ext cx="3364991" cy="39136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14612" y="2761623"/>
              <a:ext cx="2047875" cy="1764664"/>
            </a:xfrm>
            <a:custGeom>
              <a:avLst/>
              <a:gdLst/>
              <a:ahLst/>
              <a:cxnLst/>
              <a:rect l="l" t="t" r="r" b="b"/>
              <a:pathLst>
                <a:path w="2047875" h="1764664">
                  <a:moveTo>
                    <a:pt x="1809316" y="0"/>
                  </a:moveTo>
                  <a:lnTo>
                    <a:pt x="0" y="292660"/>
                  </a:lnTo>
                  <a:lnTo>
                    <a:pt x="238220" y="1764619"/>
                  </a:lnTo>
                  <a:lnTo>
                    <a:pt x="2047537" y="1471959"/>
                  </a:lnTo>
                  <a:lnTo>
                    <a:pt x="1809316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14612" y="2761624"/>
              <a:ext cx="2047875" cy="1764664"/>
            </a:xfrm>
            <a:custGeom>
              <a:avLst/>
              <a:gdLst/>
              <a:ahLst/>
              <a:cxnLst/>
              <a:rect l="l" t="t" r="r" b="b"/>
              <a:pathLst>
                <a:path w="2047875" h="1764664">
                  <a:moveTo>
                    <a:pt x="0" y="292659"/>
                  </a:moveTo>
                  <a:lnTo>
                    <a:pt x="1809316" y="0"/>
                  </a:lnTo>
                  <a:lnTo>
                    <a:pt x="2047537" y="1471959"/>
                  </a:lnTo>
                  <a:lnTo>
                    <a:pt x="238220" y="1764618"/>
                  </a:lnTo>
                  <a:lnTo>
                    <a:pt x="0" y="292659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 rot="21060000">
            <a:off x="6225568" y="3313408"/>
            <a:ext cx="134892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Platane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d'Orient,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21060000">
            <a:off x="6193561" y="3551215"/>
            <a:ext cx="14905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Château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Kinno</a:t>
            </a:r>
            <a:r>
              <a:rPr dirty="0" baseline="1851" sz="2250" spc="-22">
                <a:solidFill>
                  <a:srgbClr val="FFFFFF"/>
                </a:solidFill>
                <a:latin typeface="Calibri"/>
                <a:cs typeface="Calibri"/>
              </a:rPr>
              <a:t>r,</a:t>
            </a:r>
            <a:endParaRPr baseline="1851" sz="2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21060000">
            <a:off x="6166691" y="3777984"/>
            <a:ext cx="161717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00"/>
              </a:lnSpc>
            </a:pP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Fervaques</a:t>
            </a:r>
            <a:r>
              <a:rPr dirty="0" baseline="1851" sz="2250" spc="7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baseline="1851" sz="22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1851" sz="2250" spc="7">
                <a:solidFill>
                  <a:srgbClr val="FFFFFF"/>
                </a:solidFill>
                <a:latin typeface="Calibri"/>
                <a:cs typeface="Calibri"/>
              </a:rPr>
              <a:t>Calvados</a:t>
            </a:r>
            <a:endParaRPr baseline="1851"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439293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</a:t>
            </a:r>
            <a:r>
              <a:rPr dirty="0" sz="3100" spc="-30">
                <a:solidFill>
                  <a:srgbClr val="000000"/>
                </a:solidFill>
              </a:rPr>
              <a:t> pratiques </a:t>
            </a:r>
            <a:r>
              <a:rPr dirty="0" sz="3100" spc="-25">
                <a:solidFill>
                  <a:srgbClr val="000000"/>
                </a:solidFill>
              </a:rPr>
              <a:t>inappropriées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119" y="2291123"/>
            <a:ext cx="6545639" cy="36662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439293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5">
                <a:solidFill>
                  <a:srgbClr val="000000"/>
                </a:solidFill>
              </a:rPr>
              <a:t>Les</a:t>
            </a:r>
            <a:r>
              <a:rPr dirty="0" sz="3100" spc="-30">
                <a:solidFill>
                  <a:srgbClr val="000000"/>
                </a:solidFill>
              </a:rPr>
              <a:t> pratiques </a:t>
            </a:r>
            <a:r>
              <a:rPr dirty="0" sz="3100" spc="-25">
                <a:solidFill>
                  <a:srgbClr val="000000"/>
                </a:solidFill>
              </a:rPr>
              <a:t>inappropriées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3083" y="2291115"/>
            <a:ext cx="5387230" cy="37007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85725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20">
                <a:solidFill>
                  <a:srgbClr val="000000"/>
                </a:solidFill>
              </a:rPr>
              <a:t>S</a:t>
            </a:r>
            <a:r>
              <a:rPr dirty="0" sz="3100" spc="-195">
                <a:solidFill>
                  <a:srgbClr val="000000"/>
                </a:solidFill>
              </a:rPr>
              <a:t>F</a:t>
            </a:r>
            <a:r>
              <a:rPr dirty="0" sz="3100">
                <a:solidFill>
                  <a:srgbClr val="000000"/>
                </a:solidFill>
              </a:rPr>
              <a:t>A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?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31830" y="2344408"/>
            <a:ext cx="5501005" cy="33051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484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1700">
                <a:latin typeface="Calibri"/>
                <a:cs typeface="Calibri"/>
              </a:rPr>
              <a:t>Association</a:t>
            </a:r>
            <a:r>
              <a:rPr dirty="0" sz="1700" spc="-5">
                <a:latin typeface="Calibri"/>
                <a:cs typeface="Calibri"/>
              </a:rPr>
              <a:t> Filière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 b="1">
                <a:latin typeface="Calibri"/>
                <a:cs typeface="Calibri"/>
              </a:rPr>
              <a:t>Arboriculture</a:t>
            </a:r>
            <a:r>
              <a:rPr dirty="0" sz="1700" spc="5" b="1">
                <a:latin typeface="Calibri"/>
                <a:cs typeface="Calibri"/>
              </a:rPr>
              <a:t> </a:t>
            </a:r>
            <a:r>
              <a:rPr dirty="0" sz="1700" spc="-5" b="1">
                <a:latin typeface="Calibri"/>
                <a:cs typeface="Calibri"/>
              </a:rPr>
              <a:t>Ornementale</a:t>
            </a:r>
            <a:r>
              <a:rPr dirty="0" sz="1700" spc="10" b="1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(d’Agrément)</a:t>
            </a:r>
            <a:endParaRPr sz="17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spcBef>
                <a:spcPts val="38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1700" spc="-5">
                <a:latin typeface="Calibri"/>
                <a:cs typeface="Calibri"/>
              </a:rPr>
              <a:t>Professionnels</a:t>
            </a:r>
            <a:endParaRPr sz="17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spcBef>
                <a:spcPts val="459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1700" spc="-5">
                <a:latin typeface="Calibri"/>
                <a:cs typeface="Calibri"/>
              </a:rPr>
              <a:t>Objectifs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25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1400" spc="-35">
                <a:latin typeface="Calibri"/>
                <a:cs typeface="Calibri"/>
              </a:rPr>
              <a:t>Transmettre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et</a:t>
            </a:r>
            <a:r>
              <a:rPr dirty="0" sz="1400" spc="-20">
                <a:latin typeface="Calibri"/>
                <a:cs typeface="Calibri"/>
              </a:rPr>
              <a:t> vulgariser </a:t>
            </a:r>
            <a:r>
              <a:rPr dirty="0" sz="1400" spc="-10">
                <a:latin typeface="Calibri"/>
                <a:cs typeface="Calibri"/>
              </a:rPr>
              <a:t>les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connaissances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scientifiques</a:t>
            </a:r>
            <a:endParaRPr sz="1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31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1400" spc="-25">
                <a:latin typeface="Calibri"/>
                <a:cs typeface="Calibri"/>
              </a:rPr>
              <a:t>Maintenir</a:t>
            </a:r>
            <a:r>
              <a:rPr dirty="0" sz="1400" spc="-20">
                <a:latin typeface="Calibri"/>
                <a:cs typeface="Calibri"/>
              </a:rPr>
              <a:t> une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veille</a:t>
            </a:r>
            <a:r>
              <a:rPr dirty="0" sz="1400" spc="-20">
                <a:latin typeface="Calibri"/>
                <a:cs typeface="Calibri"/>
              </a:rPr>
              <a:t> (scientifique, technique,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législative)</a:t>
            </a:r>
            <a:endParaRPr sz="1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219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1400" spc="-20">
                <a:latin typeface="Calibri"/>
                <a:cs typeface="Calibri"/>
              </a:rPr>
              <a:t>Sensibiliser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le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grand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public</a:t>
            </a:r>
            <a:endParaRPr sz="1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33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1400" spc="-25">
                <a:latin typeface="Calibri"/>
                <a:cs typeface="Calibri"/>
              </a:rPr>
              <a:t>Produire</a:t>
            </a:r>
            <a:endParaRPr sz="1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21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1400" spc="-25">
                <a:latin typeface="Calibri"/>
                <a:cs typeface="Calibri"/>
              </a:rPr>
              <a:t>Fédérer</a:t>
            </a:r>
            <a:endParaRPr sz="1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31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1400" spc="-20">
                <a:latin typeface="Calibri"/>
                <a:cs typeface="Calibri"/>
              </a:rPr>
              <a:t>Soutenir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projets</a:t>
            </a:r>
            <a:endParaRPr sz="1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219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1400" spc="-25">
                <a:latin typeface="Calibri"/>
                <a:cs typeface="Calibri"/>
              </a:rPr>
              <a:t>Organiser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des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évènements</a:t>
            </a:r>
            <a:endParaRPr sz="14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spcBef>
                <a:spcPts val="42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1700">
                <a:latin typeface="Calibri"/>
                <a:cs typeface="Calibri"/>
              </a:rPr>
              <a:t>~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400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adhérents</a:t>
            </a:r>
            <a:endParaRPr sz="17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spcBef>
                <a:spcPts val="359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1700" spc="-5">
                <a:latin typeface="Calibri"/>
                <a:cs typeface="Calibri"/>
              </a:rPr>
              <a:t>Groupes</a:t>
            </a:r>
            <a:r>
              <a:rPr dirty="0" sz="1700">
                <a:latin typeface="Calibri"/>
                <a:cs typeface="Calibri"/>
              </a:rPr>
              <a:t> de </a:t>
            </a:r>
            <a:r>
              <a:rPr dirty="0" sz="1700" spc="-15">
                <a:latin typeface="Calibri"/>
                <a:cs typeface="Calibri"/>
              </a:rPr>
              <a:t>travail</a:t>
            </a:r>
            <a:r>
              <a:rPr dirty="0" sz="1700" spc="-5">
                <a:latin typeface="Calibri"/>
                <a:cs typeface="Calibri"/>
              </a:rPr>
              <a:t> (ministère, </a:t>
            </a:r>
            <a:r>
              <a:rPr dirty="0" sz="1700" spc="-10">
                <a:latin typeface="Calibri"/>
                <a:cs typeface="Calibri"/>
              </a:rPr>
              <a:t>EAC,</a:t>
            </a:r>
            <a:r>
              <a:rPr dirty="0" sz="1700" spc="-5">
                <a:latin typeface="Calibri"/>
                <a:cs typeface="Calibri"/>
              </a:rPr>
              <a:t> …)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3304" y="850900"/>
            <a:ext cx="3916679" cy="5839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811847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0">
                <a:solidFill>
                  <a:srgbClr val="000000"/>
                </a:solidFill>
              </a:rPr>
              <a:t>La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filière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professionnelle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: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arboriculture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0">
                <a:solidFill>
                  <a:srgbClr val="000000"/>
                </a:solidFill>
              </a:rPr>
              <a:t>d’agrément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31830" y="2368378"/>
            <a:ext cx="7630159" cy="2131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10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15">
                <a:latin typeface="Calibri"/>
                <a:cs typeface="Calibri"/>
              </a:rPr>
              <a:t>Arbre</a:t>
            </a:r>
            <a:r>
              <a:rPr dirty="0" sz="2400" spc="-20">
                <a:latin typeface="Calibri"/>
                <a:cs typeface="Calibri"/>
              </a:rPr>
              <a:t> hors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forêt,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hors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contexte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production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44D26"/>
              </a:buClr>
              <a:buFont typeface="Wingdings"/>
              <a:buChar char=""/>
            </a:pPr>
            <a:endParaRPr sz="33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25">
                <a:latin typeface="Calibri"/>
                <a:cs typeface="Calibri"/>
              </a:rPr>
              <a:t>Contexte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urbain,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périurbain,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campagne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44D26"/>
              </a:buClr>
              <a:buFont typeface="Wingdings"/>
              <a:buChar char=""/>
            </a:pPr>
            <a:endParaRPr sz="32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15">
                <a:latin typeface="Calibri"/>
                <a:cs typeface="Calibri"/>
              </a:rPr>
              <a:t>Arbre </a:t>
            </a:r>
            <a:r>
              <a:rPr dirty="0" sz="2400" spc="-10">
                <a:latin typeface="Calibri"/>
                <a:cs typeface="Calibri"/>
              </a:rPr>
              <a:t>des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parcs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jardins,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voies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15">
                <a:latin typeface="Calibri"/>
                <a:cs typeface="Calibri"/>
              </a:rPr>
              <a:t> communication,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haies,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324167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85">
                <a:solidFill>
                  <a:srgbClr val="000000"/>
                </a:solidFill>
              </a:rPr>
              <a:t>L’arbre</a:t>
            </a:r>
            <a:r>
              <a:rPr dirty="0" sz="3100" spc="-60">
                <a:solidFill>
                  <a:srgbClr val="000000"/>
                </a:solidFill>
              </a:rPr>
              <a:t> </a:t>
            </a:r>
            <a:r>
              <a:rPr dirty="0" sz="3100" spc="-50">
                <a:solidFill>
                  <a:srgbClr val="000000"/>
                </a:solidFill>
              </a:rPr>
              <a:t>d’agrément </a:t>
            </a:r>
            <a:r>
              <a:rPr dirty="0" sz="3100">
                <a:solidFill>
                  <a:srgbClr val="000000"/>
                </a:solidFill>
              </a:rPr>
              <a:t>?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31830" y="2270740"/>
            <a:ext cx="5760720" cy="272859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865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15">
                <a:latin typeface="Calibri"/>
                <a:cs typeface="Calibri"/>
              </a:rPr>
              <a:t>Plusieurs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rôles</a:t>
            </a:r>
            <a:r>
              <a:rPr dirty="0" sz="2400" spc="-5">
                <a:latin typeface="Calibri"/>
                <a:cs typeface="Calibri"/>
              </a:rPr>
              <a:t> lui</a:t>
            </a:r>
            <a:r>
              <a:rPr dirty="0" sz="2400" spc="-15">
                <a:latin typeface="Calibri"/>
                <a:cs typeface="Calibri"/>
              </a:rPr>
              <a:t> sont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attribués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64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5">
                <a:latin typeface="Calibri"/>
                <a:cs typeface="Calibri"/>
              </a:rPr>
              <a:t>Ornemental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48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5">
                <a:latin typeface="Calibri"/>
                <a:cs typeface="Calibri"/>
              </a:rPr>
              <a:t>Patrimonial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50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0">
                <a:latin typeface="Calibri"/>
                <a:cs typeface="Calibri"/>
              </a:rPr>
              <a:t>Bien-être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50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0">
                <a:latin typeface="Calibri"/>
                <a:cs typeface="Calibri"/>
              </a:rPr>
              <a:t>Dépolluant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60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>
                <a:latin typeface="Calibri"/>
                <a:cs typeface="Calibri"/>
              </a:rPr>
              <a:t>Lutte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les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effets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du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changement </a:t>
            </a:r>
            <a:r>
              <a:rPr dirty="0" sz="2000" spc="10">
                <a:latin typeface="Calibri"/>
                <a:cs typeface="Calibri"/>
              </a:rPr>
              <a:t>climatique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50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0">
                <a:latin typeface="Calibri"/>
                <a:cs typeface="Calibri"/>
              </a:rPr>
              <a:t>Hôte de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biodiversité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5861" y="2228020"/>
            <a:ext cx="3014191" cy="16347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811847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0">
                <a:solidFill>
                  <a:srgbClr val="000000"/>
                </a:solidFill>
              </a:rPr>
              <a:t>La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filière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professionnelle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: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arboriculture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50">
                <a:solidFill>
                  <a:srgbClr val="000000"/>
                </a:solidFill>
              </a:rPr>
              <a:t>d’agrément</a:t>
            </a:r>
            <a:endParaRPr sz="3100"/>
          </a:p>
        </p:txBody>
      </p:sp>
      <p:grpSp>
        <p:nvGrpSpPr>
          <p:cNvPr id="3" name="object 3"/>
          <p:cNvGrpSpPr/>
          <p:nvPr/>
        </p:nvGrpSpPr>
        <p:grpSpPr>
          <a:xfrm>
            <a:off x="3975918" y="3383521"/>
            <a:ext cx="2009139" cy="1845310"/>
            <a:chOff x="3975918" y="3383521"/>
            <a:chExt cx="2009139" cy="1845310"/>
          </a:xfrm>
        </p:grpSpPr>
        <p:sp>
          <p:nvSpPr>
            <p:cNvPr id="4" name="object 4"/>
            <p:cNvSpPr/>
            <p:nvPr/>
          </p:nvSpPr>
          <p:spPr>
            <a:xfrm>
              <a:off x="3982269" y="3389871"/>
              <a:ext cx="1996439" cy="1832610"/>
            </a:xfrm>
            <a:custGeom>
              <a:avLst/>
              <a:gdLst/>
              <a:ahLst/>
              <a:cxnLst/>
              <a:rect l="l" t="t" r="r" b="b"/>
              <a:pathLst>
                <a:path w="1996439" h="1832610">
                  <a:moveTo>
                    <a:pt x="998044" y="0"/>
                  </a:moveTo>
                  <a:lnTo>
                    <a:pt x="0" y="699893"/>
                  </a:lnTo>
                  <a:lnTo>
                    <a:pt x="381218" y="1832344"/>
                  </a:lnTo>
                  <a:lnTo>
                    <a:pt x="1614872" y="1832344"/>
                  </a:lnTo>
                  <a:lnTo>
                    <a:pt x="1996090" y="699893"/>
                  </a:lnTo>
                  <a:lnTo>
                    <a:pt x="998044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82268" y="3389871"/>
              <a:ext cx="1996439" cy="1832610"/>
            </a:xfrm>
            <a:custGeom>
              <a:avLst/>
              <a:gdLst/>
              <a:ahLst/>
              <a:cxnLst/>
              <a:rect l="l" t="t" r="r" b="b"/>
              <a:pathLst>
                <a:path w="1996439" h="1832610">
                  <a:moveTo>
                    <a:pt x="0" y="699893"/>
                  </a:moveTo>
                  <a:lnTo>
                    <a:pt x="998045" y="0"/>
                  </a:lnTo>
                  <a:lnTo>
                    <a:pt x="1996091" y="699893"/>
                  </a:lnTo>
                  <a:lnTo>
                    <a:pt x="1614872" y="1832343"/>
                  </a:lnTo>
                  <a:lnTo>
                    <a:pt x="381218" y="1832343"/>
                  </a:lnTo>
                  <a:lnTo>
                    <a:pt x="0" y="699893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438634" y="4250426"/>
            <a:ext cx="1080770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535" marR="5080" indent="-77470">
              <a:lnSpc>
                <a:spcPct val="105300"/>
              </a:lnSpc>
              <a:spcBef>
                <a:spcPts val="100"/>
              </a:spcBef>
            </a:pP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lt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d’agrément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80154" y="1831198"/>
            <a:ext cx="1400810" cy="1414780"/>
            <a:chOff x="4280154" y="1831198"/>
            <a:chExt cx="1400810" cy="1414780"/>
          </a:xfrm>
        </p:grpSpPr>
        <p:sp>
          <p:nvSpPr>
            <p:cNvPr id="8" name="object 8"/>
            <p:cNvSpPr/>
            <p:nvPr/>
          </p:nvSpPr>
          <p:spPr>
            <a:xfrm>
              <a:off x="4286505" y="1837548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10" h="1402080">
                  <a:moveTo>
                    <a:pt x="693809" y="0"/>
                  </a:moveTo>
                  <a:lnTo>
                    <a:pt x="646307" y="1617"/>
                  </a:lnTo>
                  <a:lnTo>
                    <a:pt x="599664" y="6399"/>
                  </a:lnTo>
                  <a:lnTo>
                    <a:pt x="553983" y="14242"/>
                  </a:lnTo>
                  <a:lnTo>
                    <a:pt x="509367" y="25041"/>
                  </a:lnTo>
                  <a:lnTo>
                    <a:pt x="465921" y="38692"/>
                  </a:lnTo>
                  <a:lnTo>
                    <a:pt x="423747" y="55091"/>
                  </a:lnTo>
                  <a:lnTo>
                    <a:pt x="382949" y="74132"/>
                  </a:lnTo>
                  <a:lnTo>
                    <a:pt x="343630" y="95712"/>
                  </a:lnTo>
                  <a:lnTo>
                    <a:pt x="305894" y="119726"/>
                  </a:lnTo>
                  <a:lnTo>
                    <a:pt x="269843" y="146070"/>
                  </a:lnTo>
                  <a:lnTo>
                    <a:pt x="235581" y="174639"/>
                  </a:lnTo>
                  <a:lnTo>
                    <a:pt x="203212" y="205329"/>
                  </a:lnTo>
                  <a:lnTo>
                    <a:pt x="172838" y="238036"/>
                  </a:lnTo>
                  <a:lnTo>
                    <a:pt x="144564" y="272655"/>
                  </a:lnTo>
                  <a:lnTo>
                    <a:pt x="118491" y="309081"/>
                  </a:lnTo>
                  <a:lnTo>
                    <a:pt x="94725" y="347211"/>
                  </a:lnTo>
                  <a:lnTo>
                    <a:pt x="73368" y="386940"/>
                  </a:lnTo>
                  <a:lnTo>
                    <a:pt x="54523" y="428163"/>
                  </a:lnTo>
                  <a:lnTo>
                    <a:pt x="38293" y="470776"/>
                  </a:lnTo>
                  <a:lnTo>
                    <a:pt x="24783" y="514675"/>
                  </a:lnTo>
                  <a:lnTo>
                    <a:pt x="14095" y="559756"/>
                  </a:lnTo>
                  <a:lnTo>
                    <a:pt x="6333" y="605913"/>
                  </a:lnTo>
                  <a:lnTo>
                    <a:pt x="1600" y="653042"/>
                  </a:lnTo>
                  <a:lnTo>
                    <a:pt x="0" y="701039"/>
                  </a:lnTo>
                  <a:lnTo>
                    <a:pt x="1600" y="749037"/>
                  </a:lnTo>
                  <a:lnTo>
                    <a:pt x="6333" y="796166"/>
                  </a:lnTo>
                  <a:lnTo>
                    <a:pt x="14095" y="842323"/>
                  </a:lnTo>
                  <a:lnTo>
                    <a:pt x="24783" y="887404"/>
                  </a:lnTo>
                  <a:lnTo>
                    <a:pt x="38293" y="931303"/>
                  </a:lnTo>
                  <a:lnTo>
                    <a:pt x="54523" y="973916"/>
                  </a:lnTo>
                  <a:lnTo>
                    <a:pt x="73368" y="1015139"/>
                  </a:lnTo>
                  <a:lnTo>
                    <a:pt x="94725" y="1054868"/>
                  </a:lnTo>
                  <a:lnTo>
                    <a:pt x="118491" y="1092998"/>
                  </a:lnTo>
                  <a:lnTo>
                    <a:pt x="144564" y="1129424"/>
                  </a:lnTo>
                  <a:lnTo>
                    <a:pt x="172838" y="1164043"/>
                  </a:lnTo>
                  <a:lnTo>
                    <a:pt x="203212" y="1196750"/>
                  </a:lnTo>
                  <a:lnTo>
                    <a:pt x="235581" y="1227440"/>
                  </a:lnTo>
                  <a:lnTo>
                    <a:pt x="269843" y="1256009"/>
                  </a:lnTo>
                  <a:lnTo>
                    <a:pt x="305894" y="1282353"/>
                  </a:lnTo>
                  <a:lnTo>
                    <a:pt x="343630" y="1306367"/>
                  </a:lnTo>
                  <a:lnTo>
                    <a:pt x="382949" y="1327947"/>
                  </a:lnTo>
                  <a:lnTo>
                    <a:pt x="423747" y="1346988"/>
                  </a:lnTo>
                  <a:lnTo>
                    <a:pt x="465921" y="1363387"/>
                  </a:lnTo>
                  <a:lnTo>
                    <a:pt x="509367" y="1377038"/>
                  </a:lnTo>
                  <a:lnTo>
                    <a:pt x="553983" y="1387837"/>
                  </a:lnTo>
                  <a:lnTo>
                    <a:pt x="599664" y="1395680"/>
                  </a:lnTo>
                  <a:lnTo>
                    <a:pt x="646307" y="1400462"/>
                  </a:lnTo>
                  <a:lnTo>
                    <a:pt x="693809" y="1402080"/>
                  </a:lnTo>
                  <a:lnTo>
                    <a:pt x="741312" y="1400462"/>
                  </a:lnTo>
                  <a:lnTo>
                    <a:pt x="787955" y="1395680"/>
                  </a:lnTo>
                  <a:lnTo>
                    <a:pt x="833636" y="1387837"/>
                  </a:lnTo>
                  <a:lnTo>
                    <a:pt x="878252" y="1377038"/>
                  </a:lnTo>
                  <a:lnTo>
                    <a:pt x="921698" y="1363387"/>
                  </a:lnTo>
                  <a:lnTo>
                    <a:pt x="963871" y="1346988"/>
                  </a:lnTo>
                  <a:lnTo>
                    <a:pt x="1004670" y="1327947"/>
                  </a:lnTo>
                  <a:lnTo>
                    <a:pt x="1043989" y="1306367"/>
                  </a:lnTo>
                  <a:lnTo>
                    <a:pt x="1081725" y="1282353"/>
                  </a:lnTo>
                  <a:lnTo>
                    <a:pt x="1117776" y="1256009"/>
                  </a:lnTo>
                  <a:lnTo>
                    <a:pt x="1152038" y="1227440"/>
                  </a:lnTo>
                  <a:lnTo>
                    <a:pt x="1184407" y="1196750"/>
                  </a:lnTo>
                  <a:lnTo>
                    <a:pt x="1214781" y="1164043"/>
                  </a:lnTo>
                  <a:lnTo>
                    <a:pt x="1243055" y="1129424"/>
                  </a:lnTo>
                  <a:lnTo>
                    <a:pt x="1269127" y="1092998"/>
                  </a:lnTo>
                  <a:lnTo>
                    <a:pt x="1292894" y="1054868"/>
                  </a:lnTo>
                  <a:lnTo>
                    <a:pt x="1314251" y="1015139"/>
                  </a:lnTo>
                  <a:lnTo>
                    <a:pt x="1333096" y="973916"/>
                  </a:lnTo>
                  <a:lnTo>
                    <a:pt x="1349326" y="931303"/>
                  </a:lnTo>
                  <a:lnTo>
                    <a:pt x="1362836" y="887404"/>
                  </a:lnTo>
                  <a:lnTo>
                    <a:pt x="1373524" y="842323"/>
                  </a:lnTo>
                  <a:lnTo>
                    <a:pt x="1381286" y="796166"/>
                  </a:lnTo>
                  <a:lnTo>
                    <a:pt x="1386019" y="749037"/>
                  </a:lnTo>
                  <a:lnTo>
                    <a:pt x="1387619" y="701039"/>
                  </a:lnTo>
                  <a:lnTo>
                    <a:pt x="1386019" y="653042"/>
                  </a:lnTo>
                  <a:lnTo>
                    <a:pt x="1381286" y="605913"/>
                  </a:lnTo>
                  <a:lnTo>
                    <a:pt x="1373524" y="559756"/>
                  </a:lnTo>
                  <a:lnTo>
                    <a:pt x="1362836" y="514675"/>
                  </a:lnTo>
                  <a:lnTo>
                    <a:pt x="1349326" y="470776"/>
                  </a:lnTo>
                  <a:lnTo>
                    <a:pt x="1333096" y="428163"/>
                  </a:lnTo>
                  <a:lnTo>
                    <a:pt x="1314251" y="386940"/>
                  </a:lnTo>
                  <a:lnTo>
                    <a:pt x="1292894" y="347211"/>
                  </a:lnTo>
                  <a:lnTo>
                    <a:pt x="1269127" y="309081"/>
                  </a:lnTo>
                  <a:lnTo>
                    <a:pt x="1243055" y="272655"/>
                  </a:lnTo>
                  <a:lnTo>
                    <a:pt x="1214781" y="238036"/>
                  </a:lnTo>
                  <a:lnTo>
                    <a:pt x="1184407" y="205329"/>
                  </a:lnTo>
                  <a:lnTo>
                    <a:pt x="1152038" y="174639"/>
                  </a:lnTo>
                  <a:lnTo>
                    <a:pt x="1117776" y="146070"/>
                  </a:lnTo>
                  <a:lnTo>
                    <a:pt x="1081725" y="119726"/>
                  </a:lnTo>
                  <a:lnTo>
                    <a:pt x="1043989" y="95712"/>
                  </a:lnTo>
                  <a:lnTo>
                    <a:pt x="1004670" y="74132"/>
                  </a:lnTo>
                  <a:lnTo>
                    <a:pt x="963871" y="55091"/>
                  </a:lnTo>
                  <a:lnTo>
                    <a:pt x="921698" y="38692"/>
                  </a:lnTo>
                  <a:lnTo>
                    <a:pt x="878252" y="25041"/>
                  </a:lnTo>
                  <a:lnTo>
                    <a:pt x="833636" y="14242"/>
                  </a:lnTo>
                  <a:lnTo>
                    <a:pt x="787955" y="6399"/>
                  </a:lnTo>
                  <a:lnTo>
                    <a:pt x="741312" y="1617"/>
                  </a:lnTo>
                  <a:lnTo>
                    <a:pt x="693809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86505" y="1837548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10" h="1402080">
                  <a:moveTo>
                    <a:pt x="0" y="701040"/>
                  </a:moveTo>
                  <a:lnTo>
                    <a:pt x="1600" y="653042"/>
                  </a:lnTo>
                  <a:lnTo>
                    <a:pt x="6333" y="605913"/>
                  </a:lnTo>
                  <a:lnTo>
                    <a:pt x="14095" y="559755"/>
                  </a:lnTo>
                  <a:lnTo>
                    <a:pt x="24783" y="514675"/>
                  </a:lnTo>
                  <a:lnTo>
                    <a:pt x="38293" y="470776"/>
                  </a:lnTo>
                  <a:lnTo>
                    <a:pt x="54523" y="428163"/>
                  </a:lnTo>
                  <a:lnTo>
                    <a:pt x="73368" y="386940"/>
                  </a:lnTo>
                  <a:lnTo>
                    <a:pt x="94725" y="347211"/>
                  </a:lnTo>
                  <a:lnTo>
                    <a:pt x="118491" y="309081"/>
                  </a:lnTo>
                  <a:lnTo>
                    <a:pt x="144564" y="272655"/>
                  </a:lnTo>
                  <a:lnTo>
                    <a:pt x="172838" y="238036"/>
                  </a:lnTo>
                  <a:lnTo>
                    <a:pt x="203212" y="205329"/>
                  </a:lnTo>
                  <a:lnTo>
                    <a:pt x="235581" y="174639"/>
                  </a:lnTo>
                  <a:lnTo>
                    <a:pt x="269843" y="146070"/>
                  </a:lnTo>
                  <a:lnTo>
                    <a:pt x="305894" y="119726"/>
                  </a:lnTo>
                  <a:lnTo>
                    <a:pt x="343630" y="95712"/>
                  </a:lnTo>
                  <a:lnTo>
                    <a:pt x="382949" y="74132"/>
                  </a:lnTo>
                  <a:lnTo>
                    <a:pt x="423747" y="55091"/>
                  </a:lnTo>
                  <a:lnTo>
                    <a:pt x="465921" y="38692"/>
                  </a:lnTo>
                  <a:lnTo>
                    <a:pt x="509367" y="25041"/>
                  </a:lnTo>
                  <a:lnTo>
                    <a:pt x="553983" y="14242"/>
                  </a:lnTo>
                  <a:lnTo>
                    <a:pt x="599664" y="6399"/>
                  </a:lnTo>
                  <a:lnTo>
                    <a:pt x="646307" y="1617"/>
                  </a:lnTo>
                  <a:lnTo>
                    <a:pt x="693810" y="0"/>
                  </a:lnTo>
                  <a:lnTo>
                    <a:pt x="741312" y="1617"/>
                  </a:lnTo>
                  <a:lnTo>
                    <a:pt x="787955" y="6399"/>
                  </a:lnTo>
                  <a:lnTo>
                    <a:pt x="833636" y="14242"/>
                  </a:lnTo>
                  <a:lnTo>
                    <a:pt x="878252" y="25041"/>
                  </a:lnTo>
                  <a:lnTo>
                    <a:pt x="921698" y="38692"/>
                  </a:lnTo>
                  <a:lnTo>
                    <a:pt x="963872" y="55091"/>
                  </a:lnTo>
                  <a:lnTo>
                    <a:pt x="1004670" y="74132"/>
                  </a:lnTo>
                  <a:lnTo>
                    <a:pt x="1043989" y="95712"/>
                  </a:lnTo>
                  <a:lnTo>
                    <a:pt x="1081725" y="119726"/>
                  </a:lnTo>
                  <a:lnTo>
                    <a:pt x="1117776" y="146070"/>
                  </a:lnTo>
                  <a:lnTo>
                    <a:pt x="1152038" y="174639"/>
                  </a:lnTo>
                  <a:lnTo>
                    <a:pt x="1184407" y="205329"/>
                  </a:lnTo>
                  <a:lnTo>
                    <a:pt x="1214781" y="238036"/>
                  </a:lnTo>
                  <a:lnTo>
                    <a:pt x="1243056" y="272655"/>
                  </a:lnTo>
                  <a:lnTo>
                    <a:pt x="1269128" y="309081"/>
                  </a:lnTo>
                  <a:lnTo>
                    <a:pt x="1292894" y="347211"/>
                  </a:lnTo>
                  <a:lnTo>
                    <a:pt x="1314252" y="386940"/>
                  </a:lnTo>
                  <a:lnTo>
                    <a:pt x="1333097" y="428163"/>
                  </a:lnTo>
                  <a:lnTo>
                    <a:pt x="1349326" y="470776"/>
                  </a:lnTo>
                  <a:lnTo>
                    <a:pt x="1362836" y="514675"/>
                  </a:lnTo>
                  <a:lnTo>
                    <a:pt x="1373524" y="559755"/>
                  </a:lnTo>
                  <a:lnTo>
                    <a:pt x="1381286" y="605913"/>
                  </a:lnTo>
                  <a:lnTo>
                    <a:pt x="1386019" y="653042"/>
                  </a:lnTo>
                  <a:lnTo>
                    <a:pt x="1387620" y="701040"/>
                  </a:lnTo>
                  <a:lnTo>
                    <a:pt x="1386019" y="749037"/>
                  </a:lnTo>
                  <a:lnTo>
                    <a:pt x="1381286" y="796166"/>
                  </a:lnTo>
                  <a:lnTo>
                    <a:pt x="1373524" y="842323"/>
                  </a:lnTo>
                  <a:lnTo>
                    <a:pt x="1362836" y="887404"/>
                  </a:lnTo>
                  <a:lnTo>
                    <a:pt x="1349326" y="931303"/>
                  </a:lnTo>
                  <a:lnTo>
                    <a:pt x="1333097" y="973916"/>
                  </a:lnTo>
                  <a:lnTo>
                    <a:pt x="1314252" y="1015139"/>
                  </a:lnTo>
                  <a:lnTo>
                    <a:pt x="1292894" y="1054868"/>
                  </a:lnTo>
                  <a:lnTo>
                    <a:pt x="1269128" y="1092998"/>
                  </a:lnTo>
                  <a:lnTo>
                    <a:pt x="1243056" y="1129424"/>
                  </a:lnTo>
                  <a:lnTo>
                    <a:pt x="1214781" y="1164043"/>
                  </a:lnTo>
                  <a:lnTo>
                    <a:pt x="1184407" y="1196750"/>
                  </a:lnTo>
                  <a:lnTo>
                    <a:pt x="1152038" y="1227440"/>
                  </a:lnTo>
                  <a:lnTo>
                    <a:pt x="1117776" y="1256009"/>
                  </a:lnTo>
                  <a:lnTo>
                    <a:pt x="1081725" y="1282353"/>
                  </a:lnTo>
                  <a:lnTo>
                    <a:pt x="1043989" y="1306367"/>
                  </a:lnTo>
                  <a:lnTo>
                    <a:pt x="1004670" y="1327947"/>
                  </a:lnTo>
                  <a:lnTo>
                    <a:pt x="963872" y="1346988"/>
                  </a:lnTo>
                  <a:lnTo>
                    <a:pt x="921698" y="1363387"/>
                  </a:lnTo>
                  <a:lnTo>
                    <a:pt x="878252" y="1377038"/>
                  </a:lnTo>
                  <a:lnTo>
                    <a:pt x="833636" y="1387837"/>
                  </a:lnTo>
                  <a:lnTo>
                    <a:pt x="787955" y="1395680"/>
                  </a:lnTo>
                  <a:lnTo>
                    <a:pt x="741312" y="1400462"/>
                  </a:lnTo>
                  <a:lnTo>
                    <a:pt x="693810" y="1402080"/>
                  </a:lnTo>
                  <a:lnTo>
                    <a:pt x="646307" y="1400462"/>
                  </a:lnTo>
                  <a:lnTo>
                    <a:pt x="599664" y="1395680"/>
                  </a:lnTo>
                  <a:lnTo>
                    <a:pt x="553983" y="1387837"/>
                  </a:lnTo>
                  <a:lnTo>
                    <a:pt x="509367" y="1377038"/>
                  </a:lnTo>
                  <a:lnTo>
                    <a:pt x="465921" y="1363387"/>
                  </a:lnTo>
                  <a:lnTo>
                    <a:pt x="423747" y="1346988"/>
                  </a:lnTo>
                  <a:lnTo>
                    <a:pt x="382949" y="1327947"/>
                  </a:lnTo>
                  <a:lnTo>
                    <a:pt x="343630" y="1306367"/>
                  </a:lnTo>
                  <a:lnTo>
                    <a:pt x="305894" y="1282353"/>
                  </a:lnTo>
                  <a:lnTo>
                    <a:pt x="269843" y="1256009"/>
                  </a:lnTo>
                  <a:lnTo>
                    <a:pt x="235581" y="1227440"/>
                  </a:lnTo>
                  <a:lnTo>
                    <a:pt x="203212" y="1196750"/>
                  </a:lnTo>
                  <a:lnTo>
                    <a:pt x="172838" y="1164043"/>
                  </a:lnTo>
                  <a:lnTo>
                    <a:pt x="144564" y="1129424"/>
                  </a:lnTo>
                  <a:lnTo>
                    <a:pt x="118491" y="1092998"/>
                  </a:lnTo>
                  <a:lnTo>
                    <a:pt x="94725" y="1054868"/>
                  </a:lnTo>
                  <a:lnTo>
                    <a:pt x="73368" y="1015139"/>
                  </a:lnTo>
                  <a:lnTo>
                    <a:pt x="54523" y="973916"/>
                  </a:lnTo>
                  <a:lnTo>
                    <a:pt x="38293" y="931303"/>
                  </a:lnTo>
                  <a:lnTo>
                    <a:pt x="24783" y="887404"/>
                  </a:lnTo>
                  <a:lnTo>
                    <a:pt x="14095" y="842323"/>
                  </a:lnTo>
                  <a:lnTo>
                    <a:pt x="6333" y="796166"/>
                  </a:lnTo>
                  <a:lnTo>
                    <a:pt x="1600" y="749037"/>
                  </a:lnTo>
                  <a:lnTo>
                    <a:pt x="0" y="701040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601822" y="2269225"/>
            <a:ext cx="755015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09" marR="5080" indent="-17145">
              <a:lnSpc>
                <a:spcPct val="105300"/>
              </a:lnSpc>
              <a:spcBef>
                <a:spcPts val="100"/>
              </a:spcBef>
            </a:pP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élagueur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87479" y="3110873"/>
            <a:ext cx="1400810" cy="1414780"/>
            <a:chOff x="2387479" y="3110873"/>
            <a:chExt cx="1400810" cy="1414780"/>
          </a:xfrm>
        </p:grpSpPr>
        <p:sp>
          <p:nvSpPr>
            <p:cNvPr id="12" name="object 12"/>
            <p:cNvSpPr/>
            <p:nvPr/>
          </p:nvSpPr>
          <p:spPr>
            <a:xfrm>
              <a:off x="2393830" y="3117223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10" h="1402079">
                  <a:moveTo>
                    <a:pt x="693809" y="0"/>
                  </a:moveTo>
                  <a:lnTo>
                    <a:pt x="646307" y="1617"/>
                  </a:lnTo>
                  <a:lnTo>
                    <a:pt x="599664" y="6399"/>
                  </a:lnTo>
                  <a:lnTo>
                    <a:pt x="553983" y="14242"/>
                  </a:lnTo>
                  <a:lnTo>
                    <a:pt x="509367" y="25041"/>
                  </a:lnTo>
                  <a:lnTo>
                    <a:pt x="465921" y="38692"/>
                  </a:lnTo>
                  <a:lnTo>
                    <a:pt x="423747" y="55091"/>
                  </a:lnTo>
                  <a:lnTo>
                    <a:pt x="382949" y="74132"/>
                  </a:lnTo>
                  <a:lnTo>
                    <a:pt x="343630" y="95712"/>
                  </a:lnTo>
                  <a:lnTo>
                    <a:pt x="305894" y="119726"/>
                  </a:lnTo>
                  <a:lnTo>
                    <a:pt x="269843" y="146070"/>
                  </a:lnTo>
                  <a:lnTo>
                    <a:pt x="235581" y="174639"/>
                  </a:lnTo>
                  <a:lnTo>
                    <a:pt x="203212" y="205329"/>
                  </a:lnTo>
                  <a:lnTo>
                    <a:pt x="172838" y="238036"/>
                  </a:lnTo>
                  <a:lnTo>
                    <a:pt x="144564" y="272655"/>
                  </a:lnTo>
                  <a:lnTo>
                    <a:pt x="118491" y="309081"/>
                  </a:lnTo>
                  <a:lnTo>
                    <a:pt x="94725" y="347211"/>
                  </a:lnTo>
                  <a:lnTo>
                    <a:pt x="73368" y="386940"/>
                  </a:lnTo>
                  <a:lnTo>
                    <a:pt x="54523" y="428163"/>
                  </a:lnTo>
                  <a:lnTo>
                    <a:pt x="38293" y="470776"/>
                  </a:lnTo>
                  <a:lnTo>
                    <a:pt x="24783" y="514675"/>
                  </a:lnTo>
                  <a:lnTo>
                    <a:pt x="14095" y="559756"/>
                  </a:lnTo>
                  <a:lnTo>
                    <a:pt x="6333" y="605913"/>
                  </a:lnTo>
                  <a:lnTo>
                    <a:pt x="1600" y="653042"/>
                  </a:lnTo>
                  <a:lnTo>
                    <a:pt x="0" y="701039"/>
                  </a:lnTo>
                  <a:lnTo>
                    <a:pt x="1600" y="749037"/>
                  </a:lnTo>
                  <a:lnTo>
                    <a:pt x="6333" y="796167"/>
                  </a:lnTo>
                  <a:lnTo>
                    <a:pt x="14095" y="842324"/>
                  </a:lnTo>
                  <a:lnTo>
                    <a:pt x="24783" y="887404"/>
                  </a:lnTo>
                  <a:lnTo>
                    <a:pt x="38293" y="931303"/>
                  </a:lnTo>
                  <a:lnTo>
                    <a:pt x="54523" y="973916"/>
                  </a:lnTo>
                  <a:lnTo>
                    <a:pt x="73368" y="1015140"/>
                  </a:lnTo>
                  <a:lnTo>
                    <a:pt x="94725" y="1054868"/>
                  </a:lnTo>
                  <a:lnTo>
                    <a:pt x="118491" y="1092998"/>
                  </a:lnTo>
                  <a:lnTo>
                    <a:pt x="144564" y="1129425"/>
                  </a:lnTo>
                  <a:lnTo>
                    <a:pt x="172838" y="1164043"/>
                  </a:lnTo>
                  <a:lnTo>
                    <a:pt x="203212" y="1196750"/>
                  </a:lnTo>
                  <a:lnTo>
                    <a:pt x="235581" y="1227440"/>
                  </a:lnTo>
                  <a:lnTo>
                    <a:pt x="269843" y="1256009"/>
                  </a:lnTo>
                  <a:lnTo>
                    <a:pt x="305894" y="1282353"/>
                  </a:lnTo>
                  <a:lnTo>
                    <a:pt x="343630" y="1306367"/>
                  </a:lnTo>
                  <a:lnTo>
                    <a:pt x="382949" y="1327947"/>
                  </a:lnTo>
                  <a:lnTo>
                    <a:pt x="423747" y="1346988"/>
                  </a:lnTo>
                  <a:lnTo>
                    <a:pt x="465921" y="1363387"/>
                  </a:lnTo>
                  <a:lnTo>
                    <a:pt x="509367" y="1377038"/>
                  </a:lnTo>
                  <a:lnTo>
                    <a:pt x="553983" y="1387837"/>
                  </a:lnTo>
                  <a:lnTo>
                    <a:pt x="599664" y="1395680"/>
                  </a:lnTo>
                  <a:lnTo>
                    <a:pt x="646307" y="1400462"/>
                  </a:lnTo>
                  <a:lnTo>
                    <a:pt x="693809" y="1402080"/>
                  </a:lnTo>
                  <a:lnTo>
                    <a:pt x="741312" y="1400462"/>
                  </a:lnTo>
                  <a:lnTo>
                    <a:pt x="787955" y="1395680"/>
                  </a:lnTo>
                  <a:lnTo>
                    <a:pt x="833636" y="1387837"/>
                  </a:lnTo>
                  <a:lnTo>
                    <a:pt x="878252" y="1377038"/>
                  </a:lnTo>
                  <a:lnTo>
                    <a:pt x="921698" y="1363387"/>
                  </a:lnTo>
                  <a:lnTo>
                    <a:pt x="963871" y="1346988"/>
                  </a:lnTo>
                  <a:lnTo>
                    <a:pt x="1004670" y="1327947"/>
                  </a:lnTo>
                  <a:lnTo>
                    <a:pt x="1043989" y="1306367"/>
                  </a:lnTo>
                  <a:lnTo>
                    <a:pt x="1081725" y="1282353"/>
                  </a:lnTo>
                  <a:lnTo>
                    <a:pt x="1117776" y="1256009"/>
                  </a:lnTo>
                  <a:lnTo>
                    <a:pt x="1152038" y="1227440"/>
                  </a:lnTo>
                  <a:lnTo>
                    <a:pt x="1184407" y="1196750"/>
                  </a:lnTo>
                  <a:lnTo>
                    <a:pt x="1214781" y="1164043"/>
                  </a:lnTo>
                  <a:lnTo>
                    <a:pt x="1243055" y="1129425"/>
                  </a:lnTo>
                  <a:lnTo>
                    <a:pt x="1269127" y="1092998"/>
                  </a:lnTo>
                  <a:lnTo>
                    <a:pt x="1292894" y="1054868"/>
                  </a:lnTo>
                  <a:lnTo>
                    <a:pt x="1314251" y="1015140"/>
                  </a:lnTo>
                  <a:lnTo>
                    <a:pt x="1333096" y="973916"/>
                  </a:lnTo>
                  <a:lnTo>
                    <a:pt x="1349326" y="931303"/>
                  </a:lnTo>
                  <a:lnTo>
                    <a:pt x="1362836" y="887404"/>
                  </a:lnTo>
                  <a:lnTo>
                    <a:pt x="1373524" y="842324"/>
                  </a:lnTo>
                  <a:lnTo>
                    <a:pt x="1381286" y="796167"/>
                  </a:lnTo>
                  <a:lnTo>
                    <a:pt x="1386019" y="749037"/>
                  </a:lnTo>
                  <a:lnTo>
                    <a:pt x="1387619" y="701039"/>
                  </a:lnTo>
                  <a:lnTo>
                    <a:pt x="1386019" y="653042"/>
                  </a:lnTo>
                  <a:lnTo>
                    <a:pt x="1381286" y="605913"/>
                  </a:lnTo>
                  <a:lnTo>
                    <a:pt x="1373524" y="559756"/>
                  </a:lnTo>
                  <a:lnTo>
                    <a:pt x="1362836" y="514675"/>
                  </a:lnTo>
                  <a:lnTo>
                    <a:pt x="1349326" y="470776"/>
                  </a:lnTo>
                  <a:lnTo>
                    <a:pt x="1333096" y="428163"/>
                  </a:lnTo>
                  <a:lnTo>
                    <a:pt x="1314251" y="386940"/>
                  </a:lnTo>
                  <a:lnTo>
                    <a:pt x="1292894" y="347211"/>
                  </a:lnTo>
                  <a:lnTo>
                    <a:pt x="1269127" y="309081"/>
                  </a:lnTo>
                  <a:lnTo>
                    <a:pt x="1243055" y="272655"/>
                  </a:lnTo>
                  <a:lnTo>
                    <a:pt x="1214781" y="238036"/>
                  </a:lnTo>
                  <a:lnTo>
                    <a:pt x="1184407" y="205329"/>
                  </a:lnTo>
                  <a:lnTo>
                    <a:pt x="1152038" y="174639"/>
                  </a:lnTo>
                  <a:lnTo>
                    <a:pt x="1117776" y="146070"/>
                  </a:lnTo>
                  <a:lnTo>
                    <a:pt x="1081725" y="119726"/>
                  </a:lnTo>
                  <a:lnTo>
                    <a:pt x="1043989" y="95712"/>
                  </a:lnTo>
                  <a:lnTo>
                    <a:pt x="1004670" y="74132"/>
                  </a:lnTo>
                  <a:lnTo>
                    <a:pt x="963871" y="55091"/>
                  </a:lnTo>
                  <a:lnTo>
                    <a:pt x="921698" y="38692"/>
                  </a:lnTo>
                  <a:lnTo>
                    <a:pt x="878252" y="25041"/>
                  </a:lnTo>
                  <a:lnTo>
                    <a:pt x="833636" y="14242"/>
                  </a:lnTo>
                  <a:lnTo>
                    <a:pt x="787955" y="6399"/>
                  </a:lnTo>
                  <a:lnTo>
                    <a:pt x="741312" y="1617"/>
                  </a:lnTo>
                  <a:lnTo>
                    <a:pt x="693809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93830" y="3117223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10" h="1402079">
                  <a:moveTo>
                    <a:pt x="0" y="701040"/>
                  </a:moveTo>
                  <a:lnTo>
                    <a:pt x="1600" y="653042"/>
                  </a:lnTo>
                  <a:lnTo>
                    <a:pt x="6333" y="605913"/>
                  </a:lnTo>
                  <a:lnTo>
                    <a:pt x="14095" y="559755"/>
                  </a:lnTo>
                  <a:lnTo>
                    <a:pt x="24783" y="514675"/>
                  </a:lnTo>
                  <a:lnTo>
                    <a:pt x="38293" y="470776"/>
                  </a:lnTo>
                  <a:lnTo>
                    <a:pt x="54523" y="428163"/>
                  </a:lnTo>
                  <a:lnTo>
                    <a:pt x="73368" y="386940"/>
                  </a:lnTo>
                  <a:lnTo>
                    <a:pt x="94725" y="347211"/>
                  </a:lnTo>
                  <a:lnTo>
                    <a:pt x="118491" y="309081"/>
                  </a:lnTo>
                  <a:lnTo>
                    <a:pt x="144564" y="272655"/>
                  </a:lnTo>
                  <a:lnTo>
                    <a:pt x="172838" y="238036"/>
                  </a:lnTo>
                  <a:lnTo>
                    <a:pt x="203212" y="205329"/>
                  </a:lnTo>
                  <a:lnTo>
                    <a:pt x="235581" y="174639"/>
                  </a:lnTo>
                  <a:lnTo>
                    <a:pt x="269843" y="146070"/>
                  </a:lnTo>
                  <a:lnTo>
                    <a:pt x="305894" y="119726"/>
                  </a:lnTo>
                  <a:lnTo>
                    <a:pt x="343630" y="95712"/>
                  </a:lnTo>
                  <a:lnTo>
                    <a:pt x="382949" y="74132"/>
                  </a:lnTo>
                  <a:lnTo>
                    <a:pt x="423747" y="55091"/>
                  </a:lnTo>
                  <a:lnTo>
                    <a:pt x="465921" y="38692"/>
                  </a:lnTo>
                  <a:lnTo>
                    <a:pt x="509367" y="25041"/>
                  </a:lnTo>
                  <a:lnTo>
                    <a:pt x="553983" y="14242"/>
                  </a:lnTo>
                  <a:lnTo>
                    <a:pt x="599664" y="6399"/>
                  </a:lnTo>
                  <a:lnTo>
                    <a:pt x="646307" y="1617"/>
                  </a:lnTo>
                  <a:lnTo>
                    <a:pt x="693810" y="0"/>
                  </a:lnTo>
                  <a:lnTo>
                    <a:pt x="741312" y="1617"/>
                  </a:lnTo>
                  <a:lnTo>
                    <a:pt x="787955" y="6399"/>
                  </a:lnTo>
                  <a:lnTo>
                    <a:pt x="833636" y="14242"/>
                  </a:lnTo>
                  <a:lnTo>
                    <a:pt x="878252" y="25041"/>
                  </a:lnTo>
                  <a:lnTo>
                    <a:pt x="921698" y="38692"/>
                  </a:lnTo>
                  <a:lnTo>
                    <a:pt x="963872" y="55091"/>
                  </a:lnTo>
                  <a:lnTo>
                    <a:pt x="1004670" y="74132"/>
                  </a:lnTo>
                  <a:lnTo>
                    <a:pt x="1043989" y="95712"/>
                  </a:lnTo>
                  <a:lnTo>
                    <a:pt x="1081725" y="119726"/>
                  </a:lnTo>
                  <a:lnTo>
                    <a:pt x="1117776" y="146070"/>
                  </a:lnTo>
                  <a:lnTo>
                    <a:pt x="1152038" y="174639"/>
                  </a:lnTo>
                  <a:lnTo>
                    <a:pt x="1184407" y="205329"/>
                  </a:lnTo>
                  <a:lnTo>
                    <a:pt x="1214781" y="238036"/>
                  </a:lnTo>
                  <a:lnTo>
                    <a:pt x="1243056" y="272655"/>
                  </a:lnTo>
                  <a:lnTo>
                    <a:pt x="1269128" y="309081"/>
                  </a:lnTo>
                  <a:lnTo>
                    <a:pt x="1292894" y="347211"/>
                  </a:lnTo>
                  <a:lnTo>
                    <a:pt x="1314252" y="386940"/>
                  </a:lnTo>
                  <a:lnTo>
                    <a:pt x="1333097" y="428163"/>
                  </a:lnTo>
                  <a:lnTo>
                    <a:pt x="1349326" y="470776"/>
                  </a:lnTo>
                  <a:lnTo>
                    <a:pt x="1362836" y="514675"/>
                  </a:lnTo>
                  <a:lnTo>
                    <a:pt x="1373524" y="559755"/>
                  </a:lnTo>
                  <a:lnTo>
                    <a:pt x="1381286" y="605913"/>
                  </a:lnTo>
                  <a:lnTo>
                    <a:pt x="1386019" y="653042"/>
                  </a:lnTo>
                  <a:lnTo>
                    <a:pt x="1387620" y="701040"/>
                  </a:lnTo>
                  <a:lnTo>
                    <a:pt x="1386019" y="749037"/>
                  </a:lnTo>
                  <a:lnTo>
                    <a:pt x="1381286" y="796166"/>
                  </a:lnTo>
                  <a:lnTo>
                    <a:pt x="1373524" y="842323"/>
                  </a:lnTo>
                  <a:lnTo>
                    <a:pt x="1362836" y="887404"/>
                  </a:lnTo>
                  <a:lnTo>
                    <a:pt x="1349326" y="931303"/>
                  </a:lnTo>
                  <a:lnTo>
                    <a:pt x="1333097" y="973916"/>
                  </a:lnTo>
                  <a:lnTo>
                    <a:pt x="1314252" y="1015139"/>
                  </a:lnTo>
                  <a:lnTo>
                    <a:pt x="1292894" y="1054868"/>
                  </a:lnTo>
                  <a:lnTo>
                    <a:pt x="1269128" y="1092998"/>
                  </a:lnTo>
                  <a:lnTo>
                    <a:pt x="1243056" y="1129424"/>
                  </a:lnTo>
                  <a:lnTo>
                    <a:pt x="1214781" y="1164043"/>
                  </a:lnTo>
                  <a:lnTo>
                    <a:pt x="1184407" y="1196750"/>
                  </a:lnTo>
                  <a:lnTo>
                    <a:pt x="1152038" y="1227440"/>
                  </a:lnTo>
                  <a:lnTo>
                    <a:pt x="1117776" y="1256009"/>
                  </a:lnTo>
                  <a:lnTo>
                    <a:pt x="1081725" y="1282353"/>
                  </a:lnTo>
                  <a:lnTo>
                    <a:pt x="1043989" y="1306367"/>
                  </a:lnTo>
                  <a:lnTo>
                    <a:pt x="1004670" y="1327947"/>
                  </a:lnTo>
                  <a:lnTo>
                    <a:pt x="963872" y="1346988"/>
                  </a:lnTo>
                  <a:lnTo>
                    <a:pt x="921698" y="1363387"/>
                  </a:lnTo>
                  <a:lnTo>
                    <a:pt x="878252" y="1377038"/>
                  </a:lnTo>
                  <a:lnTo>
                    <a:pt x="833636" y="1387837"/>
                  </a:lnTo>
                  <a:lnTo>
                    <a:pt x="787955" y="1395680"/>
                  </a:lnTo>
                  <a:lnTo>
                    <a:pt x="741312" y="1400462"/>
                  </a:lnTo>
                  <a:lnTo>
                    <a:pt x="693810" y="1402080"/>
                  </a:lnTo>
                  <a:lnTo>
                    <a:pt x="646307" y="1400462"/>
                  </a:lnTo>
                  <a:lnTo>
                    <a:pt x="599664" y="1395680"/>
                  </a:lnTo>
                  <a:lnTo>
                    <a:pt x="553983" y="1387837"/>
                  </a:lnTo>
                  <a:lnTo>
                    <a:pt x="509367" y="1377038"/>
                  </a:lnTo>
                  <a:lnTo>
                    <a:pt x="465921" y="1363387"/>
                  </a:lnTo>
                  <a:lnTo>
                    <a:pt x="423747" y="1346988"/>
                  </a:lnTo>
                  <a:lnTo>
                    <a:pt x="382949" y="1327947"/>
                  </a:lnTo>
                  <a:lnTo>
                    <a:pt x="343630" y="1306367"/>
                  </a:lnTo>
                  <a:lnTo>
                    <a:pt x="305894" y="1282353"/>
                  </a:lnTo>
                  <a:lnTo>
                    <a:pt x="269843" y="1256009"/>
                  </a:lnTo>
                  <a:lnTo>
                    <a:pt x="235581" y="1227440"/>
                  </a:lnTo>
                  <a:lnTo>
                    <a:pt x="203212" y="1196750"/>
                  </a:lnTo>
                  <a:lnTo>
                    <a:pt x="172838" y="1164043"/>
                  </a:lnTo>
                  <a:lnTo>
                    <a:pt x="144564" y="1129424"/>
                  </a:lnTo>
                  <a:lnTo>
                    <a:pt x="118491" y="1092998"/>
                  </a:lnTo>
                  <a:lnTo>
                    <a:pt x="94725" y="1054868"/>
                  </a:lnTo>
                  <a:lnTo>
                    <a:pt x="73368" y="1015139"/>
                  </a:lnTo>
                  <a:lnTo>
                    <a:pt x="54523" y="973916"/>
                  </a:lnTo>
                  <a:lnTo>
                    <a:pt x="38293" y="931303"/>
                  </a:lnTo>
                  <a:lnTo>
                    <a:pt x="24783" y="887404"/>
                  </a:lnTo>
                  <a:lnTo>
                    <a:pt x="14095" y="842323"/>
                  </a:lnTo>
                  <a:lnTo>
                    <a:pt x="6333" y="796166"/>
                  </a:lnTo>
                  <a:lnTo>
                    <a:pt x="1600" y="749037"/>
                  </a:lnTo>
                  <a:lnTo>
                    <a:pt x="0" y="701040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718616" y="3430513"/>
            <a:ext cx="735330" cy="73596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 indent="40005">
              <a:lnSpc>
                <a:spcPct val="102699"/>
              </a:lnSpc>
              <a:spcBef>
                <a:spcPts val="145"/>
              </a:spcBef>
            </a:pP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Expert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dirty="0" sz="1500" spc="-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conseil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02916" y="5149596"/>
            <a:ext cx="1400810" cy="1414780"/>
            <a:chOff x="3002916" y="5149596"/>
            <a:chExt cx="1400810" cy="1414780"/>
          </a:xfrm>
        </p:grpSpPr>
        <p:sp>
          <p:nvSpPr>
            <p:cNvPr id="16" name="object 16"/>
            <p:cNvSpPr/>
            <p:nvPr/>
          </p:nvSpPr>
          <p:spPr>
            <a:xfrm>
              <a:off x="3009266" y="5155946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10" h="1402079">
                  <a:moveTo>
                    <a:pt x="693809" y="0"/>
                  </a:moveTo>
                  <a:lnTo>
                    <a:pt x="646307" y="1617"/>
                  </a:lnTo>
                  <a:lnTo>
                    <a:pt x="599664" y="6399"/>
                  </a:lnTo>
                  <a:lnTo>
                    <a:pt x="553983" y="14242"/>
                  </a:lnTo>
                  <a:lnTo>
                    <a:pt x="509367" y="25041"/>
                  </a:lnTo>
                  <a:lnTo>
                    <a:pt x="465921" y="38692"/>
                  </a:lnTo>
                  <a:lnTo>
                    <a:pt x="423747" y="55091"/>
                  </a:lnTo>
                  <a:lnTo>
                    <a:pt x="382949" y="74132"/>
                  </a:lnTo>
                  <a:lnTo>
                    <a:pt x="343630" y="95712"/>
                  </a:lnTo>
                  <a:lnTo>
                    <a:pt x="305894" y="119726"/>
                  </a:lnTo>
                  <a:lnTo>
                    <a:pt x="269843" y="146070"/>
                  </a:lnTo>
                  <a:lnTo>
                    <a:pt x="235581" y="174639"/>
                  </a:lnTo>
                  <a:lnTo>
                    <a:pt x="203212" y="205329"/>
                  </a:lnTo>
                  <a:lnTo>
                    <a:pt x="172838" y="238036"/>
                  </a:lnTo>
                  <a:lnTo>
                    <a:pt x="144564" y="272655"/>
                  </a:lnTo>
                  <a:lnTo>
                    <a:pt x="118491" y="309081"/>
                  </a:lnTo>
                  <a:lnTo>
                    <a:pt x="94725" y="347211"/>
                  </a:lnTo>
                  <a:lnTo>
                    <a:pt x="73368" y="386940"/>
                  </a:lnTo>
                  <a:lnTo>
                    <a:pt x="54523" y="428163"/>
                  </a:lnTo>
                  <a:lnTo>
                    <a:pt x="38293" y="470776"/>
                  </a:lnTo>
                  <a:lnTo>
                    <a:pt x="24783" y="514675"/>
                  </a:lnTo>
                  <a:lnTo>
                    <a:pt x="14095" y="559756"/>
                  </a:lnTo>
                  <a:lnTo>
                    <a:pt x="6333" y="605913"/>
                  </a:lnTo>
                  <a:lnTo>
                    <a:pt x="1600" y="653042"/>
                  </a:lnTo>
                  <a:lnTo>
                    <a:pt x="0" y="701039"/>
                  </a:lnTo>
                  <a:lnTo>
                    <a:pt x="1600" y="749037"/>
                  </a:lnTo>
                  <a:lnTo>
                    <a:pt x="6333" y="796166"/>
                  </a:lnTo>
                  <a:lnTo>
                    <a:pt x="14095" y="842323"/>
                  </a:lnTo>
                  <a:lnTo>
                    <a:pt x="24783" y="887404"/>
                  </a:lnTo>
                  <a:lnTo>
                    <a:pt x="38293" y="931303"/>
                  </a:lnTo>
                  <a:lnTo>
                    <a:pt x="54523" y="973916"/>
                  </a:lnTo>
                  <a:lnTo>
                    <a:pt x="73368" y="1015139"/>
                  </a:lnTo>
                  <a:lnTo>
                    <a:pt x="94725" y="1054868"/>
                  </a:lnTo>
                  <a:lnTo>
                    <a:pt x="118491" y="1092998"/>
                  </a:lnTo>
                  <a:lnTo>
                    <a:pt x="144564" y="1129424"/>
                  </a:lnTo>
                  <a:lnTo>
                    <a:pt x="172838" y="1164043"/>
                  </a:lnTo>
                  <a:lnTo>
                    <a:pt x="203212" y="1196750"/>
                  </a:lnTo>
                  <a:lnTo>
                    <a:pt x="235581" y="1227440"/>
                  </a:lnTo>
                  <a:lnTo>
                    <a:pt x="269843" y="1256009"/>
                  </a:lnTo>
                  <a:lnTo>
                    <a:pt x="305894" y="1282353"/>
                  </a:lnTo>
                  <a:lnTo>
                    <a:pt x="343630" y="1306367"/>
                  </a:lnTo>
                  <a:lnTo>
                    <a:pt x="382949" y="1327947"/>
                  </a:lnTo>
                  <a:lnTo>
                    <a:pt x="423747" y="1346988"/>
                  </a:lnTo>
                  <a:lnTo>
                    <a:pt x="465921" y="1363387"/>
                  </a:lnTo>
                  <a:lnTo>
                    <a:pt x="509367" y="1377038"/>
                  </a:lnTo>
                  <a:lnTo>
                    <a:pt x="553983" y="1387837"/>
                  </a:lnTo>
                  <a:lnTo>
                    <a:pt x="599664" y="1395680"/>
                  </a:lnTo>
                  <a:lnTo>
                    <a:pt x="646307" y="1400462"/>
                  </a:lnTo>
                  <a:lnTo>
                    <a:pt x="693809" y="1402079"/>
                  </a:lnTo>
                  <a:lnTo>
                    <a:pt x="741312" y="1400462"/>
                  </a:lnTo>
                  <a:lnTo>
                    <a:pt x="787955" y="1395680"/>
                  </a:lnTo>
                  <a:lnTo>
                    <a:pt x="833636" y="1387837"/>
                  </a:lnTo>
                  <a:lnTo>
                    <a:pt x="878252" y="1377038"/>
                  </a:lnTo>
                  <a:lnTo>
                    <a:pt x="921698" y="1363387"/>
                  </a:lnTo>
                  <a:lnTo>
                    <a:pt x="963871" y="1346988"/>
                  </a:lnTo>
                  <a:lnTo>
                    <a:pt x="1004670" y="1327947"/>
                  </a:lnTo>
                  <a:lnTo>
                    <a:pt x="1043989" y="1306367"/>
                  </a:lnTo>
                  <a:lnTo>
                    <a:pt x="1081725" y="1282353"/>
                  </a:lnTo>
                  <a:lnTo>
                    <a:pt x="1117776" y="1256009"/>
                  </a:lnTo>
                  <a:lnTo>
                    <a:pt x="1152038" y="1227440"/>
                  </a:lnTo>
                  <a:lnTo>
                    <a:pt x="1184407" y="1196750"/>
                  </a:lnTo>
                  <a:lnTo>
                    <a:pt x="1214781" y="1164043"/>
                  </a:lnTo>
                  <a:lnTo>
                    <a:pt x="1243055" y="1129424"/>
                  </a:lnTo>
                  <a:lnTo>
                    <a:pt x="1269127" y="1092998"/>
                  </a:lnTo>
                  <a:lnTo>
                    <a:pt x="1292894" y="1054868"/>
                  </a:lnTo>
                  <a:lnTo>
                    <a:pt x="1314251" y="1015139"/>
                  </a:lnTo>
                  <a:lnTo>
                    <a:pt x="1333096" y="973916"/>
                  </a:lnTo>
                  <a:lnTo>
                    <a:pt x="1349326" y="931303"/>
                  </a:lnTo>
                  <a:lnTo>
                    <a:pt x="1362836" y="887404"/>
                  </a:lnTo>
                  <a:lnTo>
                    <a:pt x="1373524" y="842323"/>
                  </a:lnTo>
                  <a:lnTo>
                    <a:pt x="1381286" y="796166"/>
                  </a:lnTo>
                  <a:lnTo>
                    <a:pt x="1386019" y="749037"/>
                  </a:lnTo>
                  <a:lnTo>
                    <a:pt x="1387619" y="701039"/>
                  </a:lnTo>
                  <a:lnTo>
                    <a:pt x="1386019" y="653042"/>
                  </a:lnTo>
                  <a:lnTo>
                    <a:pt x="1381286" y="605913"/>
                  </a:lnTo>
                  <a:lnTo>
                    <a:pt x="1373524" y="559756"/>
                  </a:lnTo>
                  <a:lnTo>
                    <a:pt x="1362836" y="514675"/>
                  </a:lnTo>
                  <a:lnTo>
                    <a:pt x="1349326" y="470776"/>
                  </a:lnTo>
                  <a:lnTo>
                    <a:pt x="1333096" y="428163"/>
                  </a:lnTo>
                  <a:lnTo>
                    <a:pt x="1314251" y="386940"/>
                  </a:lnTo>
                  <a:lnTo>
                    <a:pt x="1292894" y="347211"/>
                  </a:lnTo>
                  <a:lnTo>
                    <a:pt x="1269127" y="309081"/>
                  </a:lnTo>
                  <a:lnTo>
                    <a:pt x="1243055" y="272655"/>
                  </a:lnTo>
                  <a:lnTo>
                    <a:pt x="1214781" y="238036"/>
                  </a:lnTo>
                  <a:lnTo>
                    <a:pt x="1184407" y="205329"/>
                  </a:lnTo>
                  <a:lnTo>
                    <a:pt x="1152038" y="174639"/>
                  </a:lnTo>
                  <a:lnTo>
                    <a:pt x="1117776" y="146070"/>
                  </a:lnTo>
                  <a:lnTo>
                    <a:pt x="1081725" y="119726"/>
                  </a:lnTo>
                  <a:lnTo>
                    <a:pt x="1043989" y="95712"/>
                  </a:lnTo>
                  <a:lnTo>
                    <a:pt x="1004670" y="74132"/>
                  </a:lnTo>
                  <a:lnTo>
                    <a:pt x="963871" y="55091"/>
                  </a:lnTo>
                  <a:lnTo>
                    <a:pt x="921698" y="38692"/>
                  </a:lnTo>
                  <a:lnTo>
                    <a:pt x="878252" y="25041"/>
                  </a:lnTo>
                  <a:lnTo>
                    <a:pt x="833636" y="14242"/>
                  </a:lnTo>
                  <a:lnTo>
                    <a:pt x="787955" y="6399"/>
                  </a:lnTo>
                  <a:lnTo>
                    <a:pt x="741312" y="1617"/>
                  </a:lnTo>
                  <a:lnTo>
                    <a:pt x="693809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09266" y="5155946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10" h="1402079">
                  <a:moveTo>
                    <a:pt x="0" y="701040"/>
                  </a:moveTo>
                  <a:lnTo>
                    <a:pt x="1600" y="653042"/>
                  </a:lnTo>
                  <a:lnTo>
                    <a:pt x="6333" y="605913"/>
                  </a:lnTo>
                  <a:lnTo>
                    <a:pt x="14095" y="559755"/>
                  </a:lnTo>
                  <a:lnTo>
                    <a:pt x="24783" y="514675"/>
                  </a:lnTo>
                  <a:lnTo>
                    <a:pt x="38293" y="470776"/>
                  </a:lnTo>
                  <a:lnTo>
                    <a:pt x="54523" y="428163"/>
                  </a:lnTo>
                  <a:lnTo>
                    <a:pt x="73368" y="386940"/>
                  </a:lnTo>
                  <a:lnTo>
                    <a:pt x="94725" y="347211"/>
                  </a:lnTo>
                  <a:lnTo>
                    <a:pt x="118491" y="309081"/>
                  </a:lnTo>
                  <a:lnTo>
                    <a:pt x="144564" y="272655"/>
                  </a:lnTo>
                  <a:lnTo>
                    <a:pt x="172838" y="238036"/>
                  </a:lnTo>
                  <a:lnTo>
                    <a:pt x="203212" y="205329"/>
                  </a:lnTo>
                  <a:lnTo>
                    <a:pt x="235581" y="174639"/>
                  </a:lnTo>
                  <a:lnTo>
                    <a:pt x="269843" y="146070"/>
                  </a:lnTo>
                  <a:lnTo>
                    <a:pt x="305894" y="119726"/>
                  </a:lnTo>
                  <a:lnTo>
                    <a:pt x="343630" y="95712"/>
                  </a:lnTo>
                  <a:lnTo>
                    <a:pt x="382949" y="74132"/>
                  </a:lnTo>
                  <a:lnTo>
                    <a:pt x="423747" y="55091"/>
                  </a:lnTo>
                  <a:lnTo>
                    <a:pt x="465921" y="38692"/>
                  </a:lnTo>
                  <a:lnTo>
                    <a:pt x="509367" y="25041"/>
                  </a:lnTo>
                  <a:lnTo>
                    <a:pt x="553983" y="14242"/>
                  </a:lnTo>
                  <a:lnTo>
                    <a:pt x="599664" y="6399"/>
                  </a:lnTo>
                  <a:lnTo>
                    <a:pt x="646307" y="1617"/>
                  </a:lnTo>
                  <a:lnTo>
                    <a:pt x="693810" y="0"/>
                  </a:lnTo>
                  <a:lnTo>
                    <a:pt x="741312" y="1617"/>
                  </a:lnTo>
                  <a:lnTo>
                    <a:pt x="787955" y="6399"/>
                  </a:lnTo>
                  <a:lnTo>
                    <a:pt x="833636" y="14242"/>
                  </a:lnTo>
                  <a:lnTo>
                    <a:pt x="878252" y="25041"/>
                  </a:lnTo>
                  <a:lnTo>
                    <a:pt x="921698" y="38692"/>
                  </a:lnTo>
                  <a:lnTo>
                    <a:pt x="963872" y="55091"/>
                  </a:lnTo>
                  <a:lnTo>
                    <a:pt x="1004670" y="74132"/>
                  </a:lnTo>
                  <a:lnTo>
                    <a:pt x="1043989" y="95712"/>
                  </a:lnTo>
                  <a:lnTo>
                    <a:pt x="1081725" y="119726"/>
                  </a:lnTo>
                  <a:lnTo>
                    <a:pt x="1117776" y="146070"/>
                  </a:lnTo>
                  <a:lnTo>
                    <a:pt x="1152038" y="174639"/>
                  </a:lnTo>
                  <a:lnTo>
                    <a:pt x="1184407" y="205329"/>
                  </a:lnTo>
                  <a:lnTo>
                    <a:pt x="1214781" y="238036"/>
                  </a:lnTo>
                  <a:lnTo>
                    <a:pt x="1243056" y="272655"/>
                  </a:lnTo>
                  <a:lnTo>
                    <a:pt x="1269128" y="309081"/>
                  </a:lnTo>
                  <a:lnTo>
                    <a:pt x="1292894" y="347211"/>
                  </a:lnTo>
                  <a:lnTo>
                    <a:pt x="1314252" y="386940"/>
                  </a:lnTo>
                  <a:lnTo>
                    <a:pt x="1333097" y="428163"/>
                  </a:lnTo>
                  <a:lnTo>
                    <a:pt x="1349326" y="470776"/>
                  </a:lnTo>
                  <a:lnTo>
                    <a:pt x="1362836" y="514675"/>
                  </a:lnTo>
                  <a:lnTo>
                    <a:pt x="1373524" y="559755"/>
                  </a:lnTo>
                  <a:lnTo>
                    <a:pt x="1381286" y="605913"/>
                  </a:lnTo>
                  <a:lnTo>
                    <a:pt x="1386019" y="653042"/>
                  </a:lnTo>
                  <a:lnTo>
                    <a:pt x="1387620" y="701040"/>
                  </a:lnTo>
                  <a:lnTo>
                    <a:pt x="1386019" y="749037"/>
                  </a:lnTo>
                  <a:lnTo>
                    <a:pt x="1381286" y="796166"/>
                  </a:lnTo>
                  <a:lnTo>
                    <a:pt x="1373524" y="842323"/>
                  </a:lnTo>
                  <a:lnTo>
                    <a:pt x="1362836" y="887404"/>
                  </a:lnTo>
                  <a:lnTo>
                    <a:pt x="1349326" y="931303"/>
                  </a:lnTo>
                  <a:lnTo>
                    <a:pt x="1333097" y="973916"/>
                  </a:lnTo>
                  <a:lnTo>
                    <a:pt x="1314252" y="1015139"/>
                  </a:lnTo>
                  <a:lnTo>
                    <a:pt x="1292894" y="1054868"/>
                  </a:lnTo>
                  <a:lnTo>
                    <a:pt x="1269128" y="1092998"/>
                  </a:lnTo>
                  <a:lnTo>
                    <a:pt x="1243056" y="1129424"/>
                  </a:lnTo>
                  <a:lnTo>
                    <a:pt x="1214781" y="1164043"/>
                  </a:lnTo>
                  <a:lnTo>
                    <a:pt x="1184407" y="1196750"/>
                  </a:lnTo>
                  <a:lnTo>
                    <a:pt x="1152038" y="1227440"/>
                  </a:lnTo>
                  <a:lnTo>
                    <a:pt x="1117776" y="1256009"/>
                  </a:lnTo>
                  <a:lnTo>
                    <a:pt x="1081725" y="1282353"/>
                  </a:lnTo>
                  <a:lnTo>
                    <a:pt x="1043989" y="1306367"/>
                  </a:lnTo>
                  <a:lnTo>
                    <a:pt x="1004670" y="1327947"/>
                  </a:lnTo>
                  <a:lnTo>
                    <a:pt x="963872" y="1346988"/>
                  </a:lnTo>
                  <a:lnTo>
                    <a:pt x="921698" y="1363387"/>
                  </a:lnTo>
                  <a:lnTo>
                    <a:pt x="878252" y="1377038"/>
                  </a:lnTo>
                  <a:lnTo>
                    <a:pt x="833636" y="1387837"/>
                  </a:lnTo>
                  <a:lnTo>
                    <a:pt x="787955" y="1395680"/>
                  </a:lnTo>
                  <a:lnTo>
                    <a:pt x="741312" y="1400462"/>
                  </a:lnTo>
                  <a:lnTo>
                    <a:pt x="693810" y="1402080"/>
                  </a:lnTo>
                  <a:lnTo>
                    <a:pt x="646307" y="1400462"/>
                  </a:lnTo>
                  <a:lnTo>
                    <a:pt x="599664" y="1395680"/>
                  </a:lnTo>
                  <a:lnTo>
                    <a:pt x="553983" y="1387837"/>
                  </a:lnTo>
                  <a:lnTo>
                    <a:pt x="509367" y="1377038"/>
                  </a:lnTo>
                  <a:lnTo>
                    <a:pt x="465921" y="1363387"/>
                  </a:lnTo>
                  <a:lnTo>
                    <a:pt x="423747" y="1346988"/>
                  </a:lnTo>
                  <a:lnTo>
                    <a:pt x="382949" y="1327947"/>
                  </a:lnTo>
                  <a:lnTo>
                    <a:pt x="343630" y="1306367"/>
                  </a:lnTo>
                  <a:lnTo>
                    <a:pt x="305894" y="1282353"/>
                  </a:lnTo>
                  <a:lnTo>
                    <a:pt x="269843" y="1256009"/>
                  </a:lnTo>
                  <a:lnTo>
                    <a:pt x="235581" y="1227440"/>
                  </a:lnTo>
                  <a:lnTo>
                    <a:pt x="203212" y="1196750"/>
                  </a:lnTo>
                  <a:lnTo>
                    <a:pt x="172838" y="1164043"/>
                  </a:lnTo>
                  <a:lnTo>
                    <a:pt x="144564" y="1129424"/>
                  </a:lnTo>
                  <a:lnTo>
                    <a:pt x="118491" y="1092998"/>
                  </a:lnTo>
                  <a:lnTo>
                    <a:pt x="94725" y="1054868"/>
                  </a:lnTo>
                  <a:lnTo>
                    <a:pt x="73368" y="1015139"/>
                  </a:lnTo>
                  <a:lnTo>
                    <a:pt x="54523" y="973916"/>
                  </a:lnTo>
                  <a:lnTo>
                    <a:pt x="38293" y="931303"/>
                  </a:lnTo>
                  <a:lnTo>
                    <a:pt x="24783" y="887404"/>
                  </a:lnTo>
                  <a:lnTo>
                    <a:pt x="14095" y="842323"/>
                  </a:lnTo>
                  <a:lnTo>
                    <a:pt x="6333" y="796166"/>
                  </a:lnTo>
                  <a:lnTo>
                    <a:pt x="1600" y="749037"/>
                  </a:lnTo>
                  <a:lnTo>
                    <a:pt x="0" y="701040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279241" y="5713527"/>
            <a:ext cx="8464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73288" y="3110873"/>
            <a:ext cx="1400810" cy="1414780"/>
            <a:chOff x="6173288" y="3110873"/>
            <a:chExt cx="1400810" cy="1414780"/>
          </a:xfrm>
        </p:grpSpPr>
        <p:sp>
          <p:nvSpPr>
            <p:cNvPr id="20" name="object 20"/>
            <p:cNvSpPr/>
            <p:nvPr/>
          </p:nvSpPr>
          <p:spPr>
            <a:xfrm>
              <a:off x="6179639" y="3117223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09" h="1402079">
                  <a:moveTo>
                    <a:pt x="693811" y="0"/>
                  </a:moveTo>
                  <a:lnTo>
                    <a:pt x="646308" y="1617"/>
                  </a:lnTo>
                  <a:lnTo>
                    <a:pt x="599664" y="6399"/>
                  </a:lnTo>
                  <a:lnTo>
                    <a:pt x="553983" y="14242"/>
                  </a:lnTo>
                  <a:lnTo>
                    <a:pt x="509368" y="25041"/>
                  </a:lnTo>
                  <a:lnTo>
                    <a:pt x="465922" y="38692"/>
                  </a:lnTo>
                  <a:lnTo>
                    <a:pt x="423748" y="55091"/>
                  </a:lnTo>
                  <a:lnTo>
                    <a:pt x="382950" y="74132"/>
                  </a:lnTo>
                  <a:lnTo>
                    <a:pt x="343631" y="95712"/>
                  </a:lnTo>
                  <a:lnTo>
                    <a:pt x="305894" y="119726"/>
                  </a:lnTo>
                  <a:lnTo>
                    <a:pt x="269843" y="146070"/>
                  </a:lnTo>
                  <a:lnTo>
                    <a:pt x="235581" y="174639"/>
                  </a:lnTo>
                  <a:lnTo>
                    <a:pt x="203212" y="205329"/>
                  </a:lnTo>
                  <a:lnTo>
                    <a:pt x="172838" y="238036"/>
                  </a:lnTo>
                  <a:lnTo>
                    <a:pt x="144564" y="272655"/>
                  </a:lnTo>
                  <a:lnTo>
                    <a:pt x="118491" y="309081"/>
                  </a:lnTo>
                  <a:lnTo>
                    <a:pt x="94725" y="347211"/>
                  </a:lnTo>
                  <a:lnTo>
                    <a:pt x="73368" y="386940"/>
                  </a:lnTo>
                  <a:lnTo>
                    <a:pt x="54523" y="428163"/>
                  </a:lnTo>
                  <a:lnTo>
                    <a:pt x="38293" y="470776"/>
                  </a:lnTo>
                  <a:lnTo>
                    <a:pt x="24783" y="514675"/>
                  </a:lnTo>
                  <a:lnTo>
                    <a:pt x="14095" y="559756"/>
                  </a:lnTo>
                  <a:lnTo>
                    <a:pt x="6333" y="605913"/>
                  </a:lnTo>
                  <a:lnTo>
                    <a:pt x="1600" y="653042"/>
                  </a:lnTo>
                  <a:lnTo>
                    <a:pt x="0" y="701039"/>
                  </a:lnTo>
                  <a:lnTo>
                    <a:pt x="1600" y="749037"/>
                  </a:lnTo>
                  <a:lnTo>
                    <a:pt x="6333" y="796167"/>
                  </a:lnTo>
                  <a:lnTo>
                    <a:pt x="14095" y="842324"/>
                  </a:lnTo>
                  <a:lnTo>
                    <a:pt x="24783" y="887404"/>
                  </a:lnTo>
                  <a:lnTo>
                    <a:pt x="38293" y="931303"/>
                  </a:lnTo>
                  <a:lnTo>
                    <a:pt x="54523" y="973916"/>
                  </a:lnTo>
                  <a:lnTo>
                    <a:pt x="73368" y="1015140"/>
                  </a:lnTo>
                  <a:lnTo>
                    <a:pt x="94725" y="1054868"/>
                  </a:lnTo>
                  <a:lnTo>
                    <a:pt x="118491" y="1092998"/>
                  </a:lnTo>
                  <a:lnTo>
                    <a:pt x="144564" y="1129425"/>
                  </a:lnTo>
                  <a:lnTo>
                    <a:pt x="172838" y="1164043"/>
                  </a:lnTo>
                  <a:lnTo>
                    <a:pt x="203212" y="1196750"/>
                  </a:lnTo>
                  <a:lnTo>
                    <a:pt x="235581" y="1227440"/>
                  </a:lnTo>
                  <a:lnTo>
                    <a:pt x="269843" y="1256009"/>
                  </a:lnTo>
                  <a:lnTo>
                    <a:pt x="305894" y="1282353"/>
                  </a:lnTo>
                  <a:lnTo>
                    <a:pt x="343631" y="1306367"/>
                  </a:lnTo>
                  <a:lnTo>
                    <a:pt x="382950" y="1327947"/>
                  </a:lnTo>
                  <a:lnTo>
                    <a:pt x="423748" y="1346988"/>
                  </a:lnTo>
                  <a:lnTo>
                    <a:pt x="465922" y="1363387"/>
                  </a:lnTo>
                  <a:lnTo>
                    <a:pt x="509368" y="1377038"/>
                  </a:lnTo>
                  <a:lnTo>
                    <a:pt x="553983" y="1387837"/>
                  </a:lnTo>
                  <a:lnTo>
                    <a:pt x="599664" y="1395680"/>
                  </a:lnTo>
                  <a:lnTo>
                    <a:pt x="646308" y="1400462"/>
                  </a:lnTo>
                  <a:lnTo>
                    <a:pt x="693811" y="1402080"/>
                  </a:lnTo>
                  <a:lnTo>
                    <a:pt x="741313" y="1400462"/>
                  </a:lnTo>
                  <a:lnTo>
                    <a:pt x="787957" y="1395680"/>
                  </a:lnTo>
                  <a:lnTo>
                    <a:pt x="833638" y="1387837"/>
                  </a:lnTo>
                  <a:lnTo>
                    <a:pt x="878253" y="1377038"/>
                  </a:lnTo>
                  <a:lnTo>
                    <a:pt x="921699" y="1363387"/>
                  </a:lnTo>
                  <a:lnTo>
                    <a:pt x="963873" y="1346988"/>
                  </a:lnTo>
                  <a:lnTo>
                    <a:pt x="1004671" y="1327947"/>
                  </a:lnTo>
                  <a:lnTo>
                    <a:pt x="1043990" y="1306367"/>
                  </a:lnTo>
                  <a:lnTo>
                    <a:pt x="1081726" y="1282353"/>
                  </a:lnTo>
                  <a:lnTo>
                    <a:pt x="1117777" y="1256009"/>
                  </a:lnTo>
                  <a:lnTo>
                    <a:pt x="1152039" y="1227440"/>
                  </a:lnTo>
                  <a:lnTo>
                    <a:pt x="1184408" y="1196750"/>
                  </a:lnTo>
                  <a:lnTo>
                    <a:pt x="1214782" y="1164043"/>
                  </a:lnTo>
                  <a:lnTo>
                    <a:pt x="1243057" y="1129425"/>
                  </a:lnTo>
                  <a:lnTo>
                    <a:pt x="1269129" y="1092998"/>
                  </a:lnTo>
                  <a:lnTo>
                    <a:pt x="1292895" y="1054868"/>
                  </a:lnTo>
                  <a:lnTo>
                    <a:pt x="1314253" y="1015140"/>
                  </a:lnTo>
                  <a:lnTo>
                    <a:pt x="1333098" y="973916"/>
                  </a:lnTo>
                  <a:lnTo>
                    <a:pt x="1349327" y="931303"/>
                  </a:lnTo>
                  <a:lnTo>
                    <a:pt x="1362837" y="887404"/>
                  </a:lnTo>
                  <a:lnTo>
                    <a:pt x="1373525" y="842324"/>
                  </a:lnTo>
                  <a:lnTo>
                    <a:pt x="1381287" y="796167"/>
                  </a:lnTo>
                  <a:lnTo>
                    <a:pt x="1386020" y="749037"/>
                  </a:lnTo>
                  <a:lnTo>
                    <a:pt x="1387621" y="701039"/>
                  </a:lnTo>
                  <a:lnTo>
                    <a:pt x="1386020" y="653042"/>
                  </a:lnTo>
                  <a:lnTo>
                    <a:pt x="1381287" y="605913"/>
                  </a:lnTo>
                  <a:lnTo>
                    <a:pt x="1373525" y="559756"/>
                  </a:lnTo>
                  <a:lnTo>
                    <a:pt x="1362837" y="514675"/>
                  </a:lnTo>
                  <a:lnTo>
                    <a:pt x="1349327" y="470776"/>
                  </a:lnTo>
                  <a:lnTo>
                    <a:pt x="1333098" y="428163"/>
                  </a:lnTo>
                  <a:lnTo>
                    <a:pt x="1314253" y="386940"/>
                  </a:lnTo>
                  <a:lnTo>
                    <a:pt x="1292895" y="347211"/>
                  </a:lnTo>
                  <a:lnTo>
                    <a:pt x="1269129" y="309081"/>
                  </a:lnTo>
                  <a:lnTo>
                    <a:pt x="1243057" y="272655"/>
                  </a:lnTo>
                  <a:lnTo>
                    <a:pt x="1214782" y="238036"/>
                  </a:lnTo>
                  <a:lnTo>
                    <a:pt x="1184408" y="205329"/>
                  </a:lnTo>
                  <a:lnTo>
                    <a:pt x="1152039" y="174639"/>
                  </a:lnTo>
                  <a:lnTo>
                    <a:pt x="1117777" y="146070"/>
                  </a:lnTo>
                  <a:lnTo>
                    <a:pt x="1081726" y="119726"/>
                  </a:lnTo>
                  <a:lnTo>
                    <a:pt x="1043990" y="95712"/>
                  </a:lnTo>
                  <a:lnTo>
                    <a:pt x="1004671" y="74132"/>
                  </a:lnTo>
                  <a:lnTo>
                    <a:pt x="963873" y="55091"/>
                  </a:lnTo>
                  <a:lnTo>
                    <a:pt x="921699" y="38692"/>
                  </a:lnTo>
                  <a:lnTo>
                    <a:pt x="878253" y="25041"/>
                  </a:lnTo>
                  <a:lnTo>
                    <a:pt x="833638" y="14242"/>
                  </a:lnTo>
                  <a:lnTo>
                    <a:pt x="787957" y="6399"/>
                  </a:lnTo>
                  <a:lnTo>
                    <a:pt x="741313" y="1617"/>
                  </a:lnTo>
                  <a:lnTo>
                    <a:pt x="693811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79639" y="3117223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09" h="1402079">
                  <a:moveTo>
                    <a:pt x="0" y="701040"/>
                  </a:moveTo>
                  <a:lnTo>
                    <a:pt x="1600" y="653042"/>
                  </a:lnTo>
                  <a:lnTo>
                    <a:pt x="6333" y="605913"/>
                  </a:lnTo>
                  <a:lnTo>
                    <a:pt x="14095" y="559755"/>
                  </a:lnTo>
                  <a:lnTo>
                    <a:pt x="24783" y="514675"/>
                  </a:lnTo>
                  <a:lnTo>
                    <a:pt x="38293" y="470776"/>
                  </a:lnTo>
                  <a:lnTo>
                    <a:pt x="54523" y="428163"/>
                  </a:lnTo>
                  <a:lnTo>
                    <a:pt x="73368" y="386940"/>
                  </a:lnTo>
                  <a:lnTo>
                    <a:pt x="94725" y="347211"/>
                  </a:lnTo>
                  <a:lnTo>
                    <a:pt x="118491" y="309081"/>
                  </a:lnTo>
                  <a:lnTo>
                    <a:pt x="144564" y="272655"/>
                  </a:lnTo>
                  <a:lnTo>
                    <a:pt x="172838" y="238036"/>
                  </a:lnTo>
                  <a:lnTo>
                    <a:pt x="203212" y="205329"/>
                  </a:lnTo>
                  <a:lnTo>
                    <a:pt x="235581" y="174639"/>
                  </a:lnTo>
                  <a:lnTo>
                    <a:pt x="269843" y="146070"/>
                  </a:lnTo>
                  <a:lnTo>
                    <a:pt x="305894" y="119726"/>
                  </a:lnTo>
                  <a:lnTo>
                    <a:pt x="343630" y="95712"/>
                  </a:lnTo>
                  <a:lnTo>
                    <a:pt x="382949" y="74132"/>
                  </a:lnTo>
                  <a:lnTo>
                    <a:pt x="423747" y="55091"/>
                  </a:lnTo>
                  <a:lnTo>
                    <a:pt x="465921" y="38692"/>
                  </a:lnTo>
                  <a:lnTo>
                    <a:pt x="509367" y="25041"/>
                  </a:lnTo>
                  <a:lnTo>
                    <a:pt x="553983" y="14242"/>
                  </a:lnTo>
                  <a:lnTo>
                    <a:pt x="599664" y="6399"/>
                  </a:lnTo>
                  <a:lnTo>
                    <a:pt x="646307" y="1617"/>
                  </a:lnTo>
                  <a:lnTo>
                    <a:pt x="693810" y="0"/>
                  </a:lnTo>
                  <a:lnTo>
                    <a:pt x="741312" y="1617"/>
                  </a:lnTo>
                  <a:lnTo>
                    <a:pt x="787955" y="6399"/>
                  </a:lnTo>
                  <a:lnTo>
                    <a:pt x="833636" y="14242"/>
                  </a:lnTo>
                  <a:lnTo>
                    <a:pt x="878252" y="25041"/>
                  </a:lnTo>
                  <a:lnTo>
                    <a:pt x="921698" y="38692"/>
                  </a:lnTo>
                  <a:lnTo>
                    <a:pt x="963872" y="55091"/>
                  </a:lnTo>
                  <a:lnTo>
                    <a:pt x="1004670" y="74132"/>
                  </a:lnTo>
                  <a:lnTo>
                    <a:pt x="1043989" y="95712"/>
                  </a:lnTo>
                  <a:lnTo>
                    <a:pt x="1081725" y="119726"/>
                  </a:lnTo>
                  <a:lnTo>
                    <a:pt x="1117776" y="146070"/>
                  </a:lnTo>
                  <a:lnTo>
                    <a:pt x="1152038" y="174639"/>
                  </a:lnTo>
                  <a:lnTo>
                    <a:pt x="1184407" y="205329"/>
                  </a:lnTo>
                  <a:lnTo>
                    <a:pt x="1214781" y="238036"/>
                  </a:lnTo>
                  <a:lnTo>
                    <a:pt x="1243056" y="272655"/>
                  </a:lnTo>
                  <a:lnTo>
                    <a:pt x="1269128" y="309081"/>
                  </a:lnTo>
                  <a:lnTo>
                    <a:pt x="1292894" y="347211"/>
                  </a:lnTo>
                  <a:lnTo>
                    <a:pt x="1314252" y="386940"/>
                  </a:lnTo>
                  <a:lnTo>
                    <a:pt x="1333097" y="428163"/>
                  </a:lnTo>
                  <a:lnTo>
                    <a:pt x="1349326" y="470776"/>
                  </a:lnTo>
                  <a:lnTo>
                    <a:pt x="1362836" y="514675"/>
                  </a:lnTo>
                  <a:lnTo>
                    <a:pt x="1373524" y="559755"/>
                  </a:lnTo>
                  <a:lnTo>
                    <a:pt x="1381286" y="605913"/>
                  </a:lnTo>
                  <a:lnTo>
                    <a:pt x="1386019" y="653042"/>
                  </a:lnTo>
                  <a:lnTo>
                    <a:pt x="1387620" y="701040"/>
                  </a:lnTo>
                  <a:lnTo>
                    <a:pt x="1386019" y="749037"/>
                  </a:lnTo>
                  <a:lnTo>
                    <a:pt x="1381286" y="796166"/>
                  </a:lnTo>
                  <a:lnTo>
                    <a:pt x="1373524" y="842323"/>
                  </a:lnTo>
                  <a:lnTo>
                    <a:pt x="1362836" y="887404"/>
                  </a:lnTo>
                  <a:lnTo>
                    <a:pt x="1349326" y="931303"/>
                  </a:lnTo>
                  <a:lnTo>
                    <a:pt x="1333097" y="973916"/>
                  </a:lnTo>
                  <a:lnTo>
                    <a:pt x="1314252" y="1015139"/>
                  </a:lnTo>
                  <a:lnTo>
                    <a:pt x="1292894" y="1054868"/>
                  </a:lnTo>
                  <a:lnTo>
                    <a:pt x="1269128" y="1092998"/>
                  </a:lnTo>
                  <a:lnTo>
                    <a:pt x="1243056" y="1129424"/>
                  </a:lnTo>
                  <a:lnTo>
                    <a:pt x="1214781" y="1164043"/>
                  </a:lnTo>
                  <a:lnTo>
                    <a:pt x="1184407" y="1196750"/>
                  </a:lnTo>
                  <a:lnTo>
                    <a:pt x="1152038" y="1227440"/>
                  </a:lnTo>
                  <a:lnTo>
                    <a:pt x="1117776" y="1256009"/>
                  </a:lnTo>
                  <a:lnTo>
                    <a:pt x="1081725" y="1282353"/>
                  </a:lnTo>
                  <a:lnTo>
                    <a:pt x="1043989" y="1306367"/>
                  </a:lnTo>
                  <a:lnTo>
                    <a:pt x="1004670" y="1327947"/>
                  </a:lnTo>
                  <a:lnTo>
                    <a:pt x="963872" y="1346988"/>
                  </a:lnTo>
                  <a:lnTo>
                    <a:pt x="921698" y="1363387"/>
                  </a:lnTo>
                  <a:lnTo>
                    <a:pt x="878252" y="1377038"/>
                  </a:lnTo>
                  <a:lnTo>
                    <a:pt x="833636" y="1387837"/>
                  </a:lnTo>
                  <a:lnTo>
                    <a:pt x="787955" y="1395680"/>
                  </a:lnTo>
                  <a:lnTo>
                    <a:pt x="741312" y="1400462"/>
                  </a:lnTo>
                  <a:lnTo>
                    <a:pt x="693810" y="1402080"/>
                  </a:lnTo>
                  <a:lnTo>
                    <a:pt x="646307" y="1400462"/>
                  </a:lnTo>
                  <a:lnTo>
                    <a:pt x="599664" y="1395680"/>
                  </a:lnTo>
                  <a:lnTo>
                    <a:pt x="553983" y="1387837"/>
                  </a:lnTo>
                  <a:lnTo>
                    <a:pt x="509367" y="1377038"/>
                  </a:lnTo>
                  <a:lnTo>
                    <a:pt x="465921" y="1363387"/>
                  </a:lnTo>
                  <a:lnTo>
                    <a:pt x="423747" y="1346988"/>
                  </a:lnTo>
                  <a:lnTo>
                    <a:pt x="382949" y="1327947"/>
                  </a:lnTo>
                  <a:lnTo>
                    <a:pt x="343630" y="1306367"/>
                  </a:lnTo>
                  <a:lnTo>
                    <a:pt x="305894" y="1282353"/>
                  </a:lnTo>
                  <a:lnTo>
                    <a:pt x="269843" y="1256009"/>
                  </a:lnTo>
                  <a:lnTo>
                    <a:pt x="235581" y="1227440"/>
                  </a:lnTo>
                  <a:lnTo>
                    <a:pt x="203212" y="1196750"/>
                  </a:lnTo>
                  <a:lnTo>
                    <a:pt x="172838" y="1164043"/>
                  </a:lnTo>
                  <a:lnTo>
                    <a:pt x="144564" y="1129424"/>
                  </a:lnTo>
                  <a:lnTo>
                    <a:pt x="118491" y="1092998"/>
                  </a:lnTo>
                  <a:lnTo>
                    <a:pt x="94725" y="1054868"/>
                  </a:lnTo>
                  <a:lnTo>
                    <a:pt x="73368" y="1015139"/>
                  </a:lnTo>
                  <a:lnTo>
                    <a:pt x="54523" y="973916"/>
                  </a:lnTo>
                  <a:lnTo>
                    <a:pt x="38293" y="931303"/>
                  </a:lnTo>
                  <a:lnTo>
                    <a:pt x="24783" y="887404"/>
                  </a:lnTo>
                  <a:lnTo>
                    <a:pt x="14095" y="842323"/>
                  </a:lnTo>
                  <a:lnTo>
                    <a:pt x="6333" y="796166"/>
                  </a:lnTo>
                  <a:lnTo>
                    <a:pt x="1600" y="749037"/>
                  </a:lnTo>
                  <a:lnTo>
                    <a:pt x="0" y="701040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6465577" y="3703361"/>
            <a:ext cx="815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onn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67774" y="5149594"/>
            <a:ext cx="1400810" cy="1414780"/>
            <a:chOff x="5667774" y="5149594"/>
            <a:chExt cx="1400810" cy="1414780"/>
          </a:xfrm>
        </p:grpSpPr>
        <p:sp>
          <p:nvSpPr>
            <p:cNvPr id="24" name="object 24"/>
            <p:cNvSpPr/>
            <p:nvPr/>
          </p:nvSpPr>
          <p:spPr>
            <a:xfrm>
              <a:off x="5674125" y="5155945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09" h="1402079">
                  <a:moveTo>
                    <a:pt x="693809" y="0"/>
                  </a:moveTo>
                  <a:lnTo>
                    <a:pt x="646307" y="1617"/>
                  </a:lnTo>
                  <a:lnTo>
                    <a:pt x="599664" y="6399"/>
                  </a:lnTo>
                  <a:lnTo>
                    <a:pt x="553983" y="14242"/>
                  </a:lnTo>
                  <a:lnTo>
                    <a:pt x="509367" y="25041"/>
                  </a:lnTo>
                  <a:lnTo>
                    <a:pt x="465921" y="38692"/>
                  </a:lnTo>
                  <a:lnTo>
                    <a:pt x="423747" y="55091"/>
                  </a:lnTo>
                  <a:lnTo>
                    <a:pt x="382949" y="74132"/>
                  </a:lnTo>
                  <a:lnTo>
                    <a:pt x="343630" y="95712"/>
                  </a:lnTo>
                  <a:lnTo>
                    <a:pt x="305894" y="119726"/>
                  </a:lnTo>
                  <a:lnTo>
                    <a:pt x="269843" y="146070"/>
                  </a:lnTo>
                  <a:lnTo>
                    <a:pt x="235581" y="174639"/>
                  </a:lnTo>
                  <a:lnTo>
                    <a:pt x="203212" y="205329"/>
                  </a:lnTo>
                  <a:lnTo>
                    <a:pt x="172838" y="238036"/>
                  </a:lnTo>
                  <a:lnTo>
                    <a:pt x="144564" y="272655"/>
                  </a:lnTo>
                  <a:lnTo>
                    <a:pt x="118491" y="309081"/>
                  </a:lnTo>
                  <a:lnTo>
                    <a:pt x="94725" y="347211"/>
                  </a:lnTo>
                  <a:lnTo>
                    <a:pt x="73368" y="386940"/>
                  </a:lnTo>
                  <a:lnTo>
                    <a:pt x="54523" y="428163"/>
                  </a:lnTo>
                  <a:lnTo>
                    <a:pt x="38293" y="470776"/>
                  </a:lnTo>
                  <a:lnTo>
                    <a:pt x="24783" y="514675"/>
                  </a:lnTo>
                  <a:lnTo>
                    <a:pt x="14095" y="559756"/>
                  </a:lnTo>
                  <a:lnTo>
                    <a:pt x="6333" y="605913"/>
                  </a:lnTo>
                  <a:lnTo>
                    <a:pt x="1600" y="653042"/>
                  </a:lnTo>
                  <a:lnTo>
                    <a:pt x="0" y="701039"/>
                  </a:lnTo>
                  <a:lnTo>
                    <a:pt x="1600" y="749037"/>
                  </a:lnTo>
                  <a:lnTo>
                    <a:pt x="6333" y="796166"/>
                  </a:lnTo>
                  <a:lnTo>
                    <a:pt x="14095" y="842323"/>
                  </a:lnTo>
                  <a:lnTo>
                    <a:pt x="24783" y="887404"/>
                  </a:lnTo>
                  <a:lnTo>
                    <a:pt x="38293" y="931303"/>
                  </a:lnTo>
                  <a:lnTo>
                    <a:pt x="54523" y="973916"/>
                  </a:lnTo>
                  <a:lnTo>
                    <a:pt x="73368" y="1015139"/>
                  </a:lnTo>
                  <a:lnTo>
                    <a:pt x="94725" y="1054868"/>
                  </a:lnTo>
                  <a:lnTo>
                    <a:pt x="118491" y="1092998"/>
                  </a:lnTo>
                  <a:lnTo>
                    <a:pt x="144564" y="1129424"/>
                  </a:lnTo>
                  <a:lnTo>
                    <a:pt x="172838" y="1164043"/>
                  </a:lnTo>
                  <a:lnTo>
                    <a:pt x="203212" y="1196750"/>
                  </a:lnTo>
                  <a:lnTo>
                    <a:pt x="235581" y="1227440"/>
                  </a:lnTo>
                  <a:lnTo>
                    <a:pt x="269843" y="1256009"/>
                  </a:lnTo>
                  <a:lnTo>
                    <a:pt x="305894" y="1282353"/>
                  </a:lnTo>
                  <a:lnTo>
                    <a:pt x="343630" y="1306367"/>
                  </a:lnTo>
                  <a:lnTo>
                    <a:pt x="382949" y="1327947"/>
                  </a:lnTo>
                  <a:lnTo>
                    <a:pt x="423747" y="1346988"/>
                  </a:lnTo>
                  <a:lnTo>
                    <a:pt x="465921" y="1363387"/>
                  </a:lnTo>
                  <a:lnTo>
                    <a:pt x="509367" y="1377038"/>
                  </a:lnTo>
                  <a:lnTo>
                    <a:pt x="553983" y="1387837"/>
                  </a:lnTo>
                  <a:lnTo>
                    <a:pt x="599664" y="1395680"/>
                  </a:lnTo>
                  <a:lnTo>
                    <a:pt x="646307" y="1400462"/>
                  </a:lnTo>
                  <a:lnTo>
                    <a:pt x="693809" y="1402079"/>
                  </a:lnTo>
                  <a:lnTo>
                    <a:pt x="741312" y="1400462"/>
                  </a:lnTo>
                  <a:lnTo>
                    <a:pt x="787955" y="1395680"/>
                  </a:lnTo>
                  <a:lnTo>
                    <a:pt x="833636" y="1387837"/>
                  </a:lnTo>
                  <a:lnTo>
                    <a:pt x="878252" y="1377038"/>
                  </a:lnTo>
                  <a:lnTo>
                    <a:pt x="921698" y="1363387"/>
                  </a:lnTo>
                  <a:lnTo>
                    <a:pt x="963871" y="1346988"/>
                  </a:lnTo>
                  <a:lnTo>
                    <a:pt x="1004670" y="1327947"/>
                  </a:lnTo>
                  <a:lnTo>
                    <a:pt x="1043989" y="1306367"/>
                  </a:lnTo>
                  <a:lnTo>
                    <a:pt x="1081725" y="1282353"/>
                  </a:lnTo>
                  <a:lnTo>
                    <a:pt x="1117776" y="1256009"/>
                  </a:lnTo>
                  <a:lnTo>
                    <a:pt x="1152038" y="1227440"/>
                  </a:lnTo>
                  <a:lnTo>
                    <a:pt x="1184407" y="1196750"/>
                  </a:lnTo>
                  <a:lnTo>
                    <a:pt x="1214781" y="1164043"/>
                  </a:lnTo>
                  <a:lnTo>
                    <a:pt x="1243055" y="1129424"/>
                  </a:lnTo>
                  <a:lnTo>
                    <a:pt x="1269127" y="1092998"/>
                  </a:lnTo>
                  <a:lnTo>
                    <a:pt x="1292894" y="1054868"/>
                  </a:lnTo>
                  <a:lnTo>
                    <a:pt x="1314251" y="1015139"/>
                  </a:lnTo>
                  <a:lnTo>
                    <a:pt x="1333096" y="973916"/>
                  </a:lnTo>
                  <a:lnTo>
                    <a:pt x="1349326" y="931303"/>
                  </a:lnTo>
                  <a:lnTo>
                    <a:pt x="1362836" y="887404"/>
                  </a:lnTo>
                  <a:lnTo>
                    <a:pt x="1373524" y="842323"/>
                  </a:lnTo>
                  <a:lnTo>
                    <a:pt x="1381286" y="796166"/>
                  </a:lnTo>
                  <a:lnTo>
                    <a:pt x="1386019" y="749037"/>
                  </a:lnTo>
                  <a:lnTo>
                    <a:pt x="1387619" y="701039"/>
                  </a:lnTo>
                  <a:lnTo>
                    <a:pt x="1386019" y="653042"/>
                  </a:lnTo>
                  <a:lnTo>
                    <a:pt x="1381286" y="605913"/>
                  </a:lnTo>
                  <a:lnTo>
                    <a:pt x="1373524" y="559756"/>
                  </a:lnTo>
                  <a:lnTo>
                    <a:pt x="1362836" y="514675"/>
                  </a:lnTo>
                  <a:lnTo>
                    <a:pt x="1349326" y="470776"/>
                  </a:lnTo>
                  <a:lnTo>
                    <a:pt x="1333096" y="428163"/>
                  </a:lnTo>
                  <a:lnTo>
                    <a:pt x="1314251" y="386940"/>
                  </a:lnTo>
                  <a:lnTo>
                    <a:pt x="1292894" y="347211"/>
                  </a:lnTo>
                  <a:lnTo>
                    <a:pt x="1269127" y="309081"/>
                  </a:lnTo>
                  <a:lnTo>
                    <a:pt x="1243055" y="272655"/>
                  </a:lnTo>
                  <a:lnTo>
                    <a:pt x="1214781" y="238036"/>
                  </a:lnTo>
                  <a:lnTo>
                    <a:pt x="1184407" y="205329"/>
                  </a:lnTo>
                  <a:lnTo>
                    <a:pt x="1152038" y="174639"/>
                  </a:lnTo>
                  <a:lnTo>
                    <a:pt x="1117776" y="146070"/>
                  </a:lnTo>
                  <a:lnTo>
                    <a:pt x="1081725" y="119726"/>
                  </a:lnTo>
                  <a:lnTo>
                    <a:pt x="1043989" y="95712"/>
                  </a:lnTo>
                  <a:lnTo>
                    <a:pt x="1004670" y="74132"/>
                  </a:lnTo>
                  <a:lnTo>
                    <a:pt x="963871" y="55091"/>
                  </a:lnTo>
                  <a:lnTo>
                    <a:pt x="921698" y="38692"/>
                  </a:lnTo>
                  <a:lnTo>
                    <a:pt x="878252" y="25041"/>
                  </a:lnTo>
                  <a:lnTo>
                    <a:pt x="833636" y="14242"/>
                  </a:lnTo>
                  <a:lnTo>
                    <a:pt x="787955" y="6399"/>
                  </a:lnTo>
                  <a:lnTo>
                    <a:pt x="741312" y="1617"/>
                  </a:lnTo>
                  <a:lnTo>
                    <a:pt x="693809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674125" y="5155945"/>
              <a:ext cx="1388110" cy="1402080"/>
            </a:xfrm>
            <a:custGeom>
              <a:avLst/>
              <a:gdLst/>
              <a:ahLst/>
              <a:cxnLst/>
              <a:rect l="l" t="t" r="r" b="b"/>
              <a:pathLst>
                <a:path w="1388109" h="1402079">
                  <a:moveTo>
                    <a:pt x="0" y="701040"/>
                  </a:moveTo>
                  <a:lnTo>
                    <a:pt x="1600" y="653042"/>
                  </a:lnTo>
                  <a:lnTo>
                    <a:pt x="6333" y="605913"/>
                  </a:lnTo>
                  <a:lnTo>
                    <a:pt x="14095" y="559755"/>
                  </a:lnTo>
                  <a:lnTo>
                    <a:pt x="24783" y="514675"/>
                  </a:lnTo>
                  <a:lnTo>
                    <a:pt x="38293" y="470776"/>
                  </a:lnTo>
                  <a:lnTo>
                    <a:pt x="54523" y="428163"/>
                  </a:lnTo>
                  <a:lnTo>
                    <a:pt x="73368" y="386940"/>
                  </a:lnTo>
                  <a:lnTo>
                    <a:pt x="94725" y="347211"/>
                  </a:lnTo>
                  <a:lnTo>
                    <a:pt x="118491" y="309081"/>
                  </a:lnTo>
                  <a:lnTo>
                    <a:pt x="144564" y="272655"/>
                  </a:lnTo>
                  <a:lnTo>
                    <a:pt x="172838" y="238036"/>
                  </a:lnTo>
                  <a:lnTo>
                    <a:pt x="203212" y="205329"/>
                  </a:lnTo>
                  <a:lnTo>
                    <a:pt x="235581" y="174639"/>
                  </a:lnTo>
                  <a:lnTo>
                    <a:pt x="269843" y="146070"/>
                  </a:lnTo>
                  <a:lnTo>
                    <a:pt x="305894" y="119726"/>
                  </a:lnTo>
                  <a:lnTo>
                    <a:pt x="343630" y="95712"/>
                  </a:lnTo>
                  <a:lnTo>
                    <a:pt x="382949" y="74132"/>
                  </a:lnTo>
                  <a:lnTo>
                    <a:pt x="423747" y="55091"/>
                  </a:lnTo>
                  <a:lnTo>
                    <a:pt x="465921" y="38692"/>
                  </a:lnTo>
                  <a:lnTo>
                    <a:pt x="509367" y="25041"/>
                  </a:lnTo>
                  <a:lnTo>
                    <a:pt x="553983" y="14242"/>
                  </a:lnTo>
                  <a:lnTo>
                    <a:pt x="599664" y="6399"/>
                  </a:lnTo>
                  <a:lnTo>
                    <a:pt x="646307" y="1617"/>
                  </a:lnTo>
                  <a:lnTo>
                    <a:pt x="693810" y="0"/>
                  </a:lnTo>
                  <a:lnTo>
                    <a:pt x="741312" y="1617"/>
                  </a:lnTo>
                  <a:lnTo>
                    <a:pt x="787955" y="6399"/>
                  </a:lnTo>
                  <a:lnTo>
                    <a:pt x="833636" y="14242"/>
                  </a:lnTo>
                  <a:lnTo>
                    <a:pt x="878252" y="25041"/>
                  </a:lnTo>
                  <a:lnTo>
                    <a:pt x="921698" y="38692"/>
                  </a:lnTo>
                  <a:lnTo>
                    <a:pt x="963872" y="55091"/>
                  </a:lnTo>
                  <a:lnTo>
                    <a:pt x="1004670" y="74132"/>
                  </a:lnTo>
                  <a:lnTo>
                    <a:pt x="1043989" y="95712"/>
                  </a:lnTo>
                  <a:lnTo>
                    <a:pt x="1081725" y="119726"/>
                  </a:lnTo>
                  <a:lnTo>
                    <a:pt x="1117776" y="146070"/>
                  </a:lnTo>
                  <a:lnTo>
                    <a:pt x="1152038" y="174639"/>
                  </a:lnTo>
                  <a:lnTo>
                    <a:pt x="1184407" y="205329"/>
                  </a:lnTo>
                  <a:lnTo>
                    <a:pt x="1214781" y="238036"/>
                  </a:lnTo>
                  <a:lnTo>
                    <a:pt x="1243056" y="272655"/>
                  </a:lnTo>
                  <a:lnTo>
                    <a:pt x="1269128" y="309081"/>
                  </a:lnTo>
                  <a:lnTo>
                    <a:pt x="1292894" y="347211"/>
                  </a:lnTo>
                  <a:lnTo>
                    <a:pt x="1314252" y="386940"/>
                  </a:lnTo>
                  <a:lnTo>
                    <a:pt x="1333097" y="428163"/>
                  </a:lnTo>
                  <a:lnTo>
                    <a:pt x="1349326" y="470776"/>
                  </a:lnTo>
                  <a:lnTo>
                    <a:pt x="1362836" y="514675"/>
                  </a:lnTo>
                  <a:lnTo>
                    <a:pt x="1373524" y="559755"/>
                  </a:lnTo>
                  <a:lnTo>
                    <a:pt x="1381286" y="605913"/>
                  </a:lnTo>
                  <a:lnTo>
                    <a:pt x="1386019" y="653042"/>
                  </a:lnTo>
                  <a:lnTo>
                    <a:pt x="1387620" y="701040"/>
                  </a:lnTo>
                  <a:lnTo>
                    <a:pt x="1386019" y="749037"/>
                  </a:lnTo>
                  <a:lnTo>
                    <a:pt x="1381286" y="796166"/>
                  </a:lnTo>
                  <a:lnTo>
                    <a:pt x="1373524" y="842323"/>
                  </a:lnTo>
                  <a:lnTo>
                    <a:pt x="1362836" y="887404"/>
                  </a:lnTo>
                  <a:lnTo>
                    <a:pt x="1349326" y="931303"/>
                  </a:lnTo>
                  <a:lnTo>
                    <a:pt x="1333097" y="973916"/>
                  </a:lnTo>
                  <a:lnTo>
                    <a:pt x="1314252" y="1015139"/>
                  </a:lnTo>
                  <a:lnTo>
                    <a:pt x="1292894" y="1054868"/>
                  </a:lnTo>
                  <a:lnTo>
                    <a:pt x="1269128" y="1092998"/>
                  </a:lnTo>
                  <a:lnTo>
                    <a:pt x="1243056" y="1129424"/>
                  </a:lnTo>
                  <a:lnTo>
                    <a:pt x="1214781" y="1164043"/>
                  </a:lnTo>
                  <a:lnTo>
                    <a:pt x="1184407" y="1196750"/>
                  </a:lnTo>
                  <a:lnTo>
                    <a:pt x="1152038" y="1227440"/>
                  </a:lnTo>
                  <a:lnTo>
                    <a:pt x="1117776" y="1256009"/>
                  </a:lnTo>
                  <a:lnTo>
                    <a:pt x="1081725" y="1282353"/>
                  </a:lnTo>
                  <a:lnTo>
                    <a:pt x="1043989" y="1306367"/>
                  </a:lnTo>
                  <a:lnTo>
                    <a:pt x="1004670" y="1327947"/>
                  </a:lnTo>
                  <a:lnTo>
                    <a:pt x="963872" y="1346988"/>
                  </a:lnTo>
                  <a:lnTo>
                    <a:pt x="921698" y="1363387"/>
                  </a:lnTo>
                  <a:lnTo>
                    <a:pt x="878252" y="1377038"/>
                  </a:lnTo>
                  <a:lnTo>
                    <a:pt x="833636" y="1387837"/>
                  </a:lnTo>
                  <a:lnTo>
                    <a:pt x="787955" y="1395680"/>
                  </a:lnTo>
                  <a:lnTo>
                    <a:pt x="741312" y="1400462"/>
                  </a:lnTo>
                  <a:lnTo>
                    <a:pt x="693810" y="1402080"/>
                  </a:lnTo>
                  <a:lnTo>
                    <a:pt x="646307" y="1400462"/>
                  </a:lnTo>
                  <a:lnTo>
                    <a:pt x="599664" y="1395680"/>
                  </a:lnTo>
                  <a:lnTo>
                    <a:pt x="553983" y="1387837"/>
                  </a:lnTo>
                  <a:lnTo>
                    <a:pt x="509367" y="1377038"/>
                  </a:lnTo>
                  <a:lnTo>
                    <a:pt x="465921" y="1363387"/>
                  </a:lnTo>
                  <a:lnTo>
                    <a:pt x="423747" y="1346988"/>
                  </a:lnTo>
                  <a:lnTo>
                    <a:pt x="382949" y="1327947"/>
                  </a:lnTo>
                  <a:lnTo>
                    <a:pt x="343630" y="1306367"/>
                  </a:lnTo>
                  <a:lnTo>
                    <a:pt x="305894" y="1282353"/>
                  </a:lnTo>
                  <a:lnTo>
                    <a:pt x="269843" y="1256009"/>
                  </a:lnTo>
                  <a:lnTo>
                    <a:pt x="235581" y="1227440"/>
                  </a:lnTo>
                  <a:lnTo>
                    <a:pt x="203212" y="1196750"/>
                  </a:lnTo>
                  <a:lnTo>
                    <a:pt x="172838" y="1164043"/>
                  </a:lnTo>
                  <a:lnTo>
                    <a:pt x="144564" y="1129424"/>
                  </a:lnTo>
                  <a:lnTo>
                    <a:pt x="118491" y="1092998"/>
                  </a:lnTo>
                  <a:lnTo>
                    <a:pt x="94725" y="1054868"/>
                  </a:lnTo>
                  <a:lnTo>
                    <a:pt x="73368" y="1015139"/>
                  </a:lnTo>
                  <a:lnTo>
                    <a:pt x="54523" y="973916"/>
                  </a:lnTo>
                  <a:lnTo>
                    <a:pt x="38293" y="931303"/>
                  </a:lnTo>
                  <a:lnTo>
                    <a:pt x="24783" y="887404"/>
                  </a:lnTo>
                  <a:lnTo>
                    <a:pt x="14095" y="842323"/>
                  </a:lnTo>
                  <a:lnTo>
                    <a:pt x="6333" y="796166"/>
                  </a:lnTo>
                  <a:lnTo>
                    <a:pt x="1600" y="749037"/>
                  </a:lnTo>
                  <a:lnTo>
                    <a:pt x="0" y="701040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309919" y="5713527"/>
            <a:ext cx="1143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342519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25">
                <a:solidFill>
                  <a:srgbClr val="000000"/>
                </a:solidFill>
              </a:rPr>
              <a:t>Economie</a:t>
            </a:r>
            <a:r>
              <a:rPr dirty="0" sz="3100" spc="-55">
                <a:solidFill>
                  <a:srgbClr val="000000"/>
                </a:solidFill>
              </a:rPr>
              <a:t> </a:t>
            </a:r>
            <a:r>
              <a:rPr dirty="0" sz="3100" spc="-10">
                <a:solidFill>
                  <a:srgbClr val="000000"/>
                </a:solidFill>
              </a:rPr>
              <a:t>de</a:t>
            </a:r>
            <a:r>
              <a:rPr dirty="0" sz="3100" spc="-55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la</a:t>
            </a:r>
            <a:r>
              <a:rPr dirty="0" sz="3100" spc="-4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filière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31830" y="2270740"/>
            <a:ext cx="5722620" cy="160972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865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15">
                <a:latin typeface="Calibri"/>
                <a:cs typeface="Calibri"/>
              </a:rPr>
              <a:t>Donneurs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d’ordres</a:t>
            </a:r>
            <a:endParaRPr sz="2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64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5">
                <a:latin typeface="Calibri"/>
                <a:cs typeface="Calibri"/>
              </a:rPr>
              <a:t>Particuliers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48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0">
                <a:latin typeface="Calibri"/>
                <a:cs typeface="Calibri"/>
              </a:rPr>
              <a:t>Entreprises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utilisatrices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50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0">
                <a:latin typeface="Calibri"/>
                <a:cs typeface="Calibri"/>
              </a:rPr>
              <a:t>Collectivités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et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autres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maîtres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d’ouvrages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publics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342519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25">
                <a:solidFill>
                  <a:srgbClr val="000000"/>
                </a:solidFill>
              </a:rPr>
              <a:t>Economie</a:t>
            </a:r>
            <a:r>
              <a:rPr dirty="0" sz="3100" spc="-55">
                <a:solidFill>
                  <a:srgbClr val="000000"/>
                </a:solidFill>
              </a:rPr>
              <a:t> </a:t>
            </a:r>
            <a:r>
              <a:rPr dirty="0" sz="3100" spc="-10">
                <a:solidFill>
                  <a:srgbClr val="000000"/>
                </a:solidFill>
              </a:rPr>
              <a:t>de</a:t>
            </a:r>
            <a:r>
              <a:rPr dirty="0" sz="3100" spc="-55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la</a:t>
            </a:r>
            <a:r>
              <a:rPr dirty="0" sz="3100" spc="-45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filière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31830" y="2237822"/>
            <a:ext cx="2061845" cy="160591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84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15">
                <a:latin typeface="Calibri"/>
                <a:cs typeface="Calibri"/>
              </a:rPr>
              <a:t>Entreprises</a:t>
            </a:r>
            <a:endParaRPr sz="2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61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5">
                <a:latin typeface="Calibri"/>
                <a:cs typeface="Calibri"/>
              </a:rPr>
              <a:t>Indépendants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50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0">
                <a:latin typeface="Calibri"/>
                <a:cs typeface="Calibri"/>
              </a:rPr>
              <a:t>Artisans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50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5">
                <a:latin typeface="Calibri"/>
                <a:cs typeface="Calibri"/>
              </a:rPr>
              <a:t>PME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0241" y="3923351"/>
            <a:ext cx="1432560" cy="927735"/>
          </a:xfrm>
          <a:custGeom>
            <a:avLst/>
            <a:gdLst/>
            <a:ahLst/>
            <a:cxnLst/>
            <a:rect l="l" t="t" r="r" b="b"/>
            <a:pathLst>
              <a:path w="1432560" h="927735">
                <a:moveTo>
                  <a:pt x="1432143" y="0"/>
                </a:moveTo>
                <a:lnTo>
                  <a:pt x="0" y="0"/>
                </a:lnTo>
                <a:lnTo>
                  <a:pt x="0" y="927300"/>
                </a:lnTo>
                <a:lnTo>
                  <a:pt x="1432143" y="927300"/>
                </a:lnTo>
                <a:lnTo>
                  <a:pt x="1432143" y="0"/>
                </a:lnTo>
                <a:close/>
              </a:path>
            </a:pathLst>
          </a:custGeom>
          <a:solidFill>
            <a:srgbClr val="A5B5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50241" y="3923351"/>
            <a:ext cx="1432560" cy="927735"/>
          </a:xfrm>
          <a:prstGeom prst="rect">
            <a:avLst/>
          </a:prstGeom>
          <a:ln w="12701">
            <a:solidFill>
              <a:srgbClr val="78846A"/>
            </a:solidFill>
          </a:ln>
        </p:spPr>
        <p:txBody>
          <a:bodyPr wrap="square" lIns="0" tIns="99060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78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Près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 000</a:t>
            </a:r>
            <a:endParaRPr sz="1500">
              <a:latin typeface="Calibri"/>
              <a:cs typeface="Calibri"/>
            </a:endParaRPr>
          </a:p>
          <a:p>
            <a:pPr marL="328930" marR="180975" indent="-143510">
              <a:lnSpc>
                <a:spcPct val="100000"/>
              </a:lnSpc>
              <a:spcBef>
                <a:spcPts val="12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15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élagueurs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» </a:t>
            </a:r>
            <a:r>
              <a:rPr dirty="0" sz="1500" spc="-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 France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27625" y="2487509"/>
            <a:ext cx="1445260" cy="940435"/>
            <a:chOff x="4827625" y="2487509"/>
            <a:chExt cx="1445260" cy="940435"/>
          </a:xfrm>
        </p:grpSpPr>
        <p:sp>
          <p:nvSpPr>
            <p:cNvPr id="7" name="object 7"/>
            <p:cNvSpPr/>
            <p:nvPr/>
          </p:nvSpPr>
          <p:spPr>
            <a:xfrm>
              <a:off x="4833975" y="2493859"/>
              <a:ext cx="1432560" cy="927735"/>
            </a:xfrm>
            <a:custGeom>
              <a:avLst/>
              <a:gdLst/>
              <a:ahLst/>
              <a:cxnLst/>
              <a:rect l="l" t="t" r="r" b="b"/>
              <a:pathLst>
                <a:path w="1432560" h="927735">
                  <a:moveTo>
                    <a:pt x="1432143" y="0"/>
                  </a:moveTo>
                  <a:lnTo>
                    <a:pt x="0" y="0"/>
                  </a:lnTo>
                  <a:lnTo>
                    <a:pt x="0" y="927300"/>
                  </a:lnTo>
                  <a:lnTo>
                    <a:pt x="1432143" y="927300"/>
                  </a:lnTo>
                  <a:lnTo>
                    <a:pt x="1432143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33975" y="2493859"/>
              <a:ext cx="1432560" cy="927735"/>
            </a:xfrm>
            <a:custGeom>
              <a:avLst/>
              <a:gdLst/>
              <a:ahLst/>
              <a:cxnLst/>
              <a:rect l="l" t="t" r="r" b="b"/>
              <a:pathLst>
                <a:path w="1432560" h="927735">
                  <a:moveTo>
                    <a:pt x="0" y="0"/>
                  </a:moveTo>
                  <a:lnTo>
                    <a:pt x="1432143" y="0"/>
                  </a:lnTo>
                  <a:lnTo>
                    <a:pt x="1432143" y="927301"/>
                  </a:lnTo>
                  <a:lnTo>
                    <a:pt x="0" y="927301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011154" y="2686802"/>
            <a:ext cx="1076325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980" marR="5080" indent="-81915">
              <a:lnSpc>
                <a:spcPct val="105300"/>
              </a:lnSpc>
              <a:spcBef>
                <a:spcPts val="100"/>
              </a:spcBef>
            </a:pP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Plus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700 </a:t>
            </a:r>
            <a:r>
              <a:rPr dirty="0" sz="1500" spc="-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entreprises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11360" y="3138296"/>
            <a:ext cx="1494790" cy="969644"/>
            <a:chOff x="6111360" y="3138296"/>
            <a:chExt cx="1494790" cy="969644"/>
          </a:xfrm>
        </p:grpSpPr>
        <p:sp>
          <p:nvSpPr>
            <p:cNvPr id="11" name="object 11"/>
            <p:cNvSpPr/>
            <p:nvPr/>
          </p:nvSpPr>
          <p:spPr>
            <a:xfrm>
              <a:off x="6117710" y="3144646"/>
              <a:ext cx="1482090" cy="956944"/>
            </a:xfrm>
            <a:custGeom>
              <a:avLst/>
              <a:gdLst/>
              <a:ahLst/>
              <a:cxnLst/>
              <a:rect l="l" t="t" r="r" b="b"/>
              <a:pathLst>
                <a:path w="1482090" h="956945">
                  <a:moveTo>
                    <a:pt x="1481518" y="0"/>
                  </a:moveTo>
                  <a:lnTo>
                    <a:pt x="0" y="0"/>
                  </a:lnTo>
                  <a:lnTo>
                    <a:pt x="0" y="956801"/>
                  </a:lnTo>
                  <a:lnTo>
                    <a:pt x="1481518" y="956801"/>
                  </a:lnTo>
                  <a:lnTo>
                    <a:pt x="1481518" y="0"/>
                  </a:lnTo>
                  <a:close/>
                </a:path>
              </a:pathLst>
            </a:custGeom>
            <a:solidFill>
              <a:srgbClr val="A5B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17710" y="3144646"/>
              <a:ext cx="1482090" cy="956944"/>
            </a:xfrm>
            <a:custGeom>
              <a:avLst/>
              <a:gdLst/>
              <a:ahLst/>
              <a:cxnLst/>
              <a:rect l="l" t="t" r="r" b="b"/>
              <a:pathLst>
                <a:path w="1482090" h="956945">
                  <a:moveTo>
                    <a:pt x="0" y="0"/>
                  </a:moveTo>
                  <a:lnTo>
                    <a:pt x="1481518" y="0"/>
                  </a:lnTo>
                  <a:lnTo>
                    <a:pt x="1481518" y="956801"/>
                  </a:lnTo>
                  <a:lnTo>
                    <a:pt x="0" y="956801"/>
                  </a:lnTo>
                  <a:lnTo>
                    <a:pt x="0" y="0"/>
                  </a:lnTo>
                  <a:close/>
                </a:path>
              </a:pathLst>
            </a:custGeom>
            <a:ln w="12701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363483" y="3247696"/>
            <a:ext cx="9874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Près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90%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6017" y="3488488"/>
            <a:ext cx="12242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180" marR="5080" indent="-158115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réalise</a:t>
            </a:r>
            <a:r>
              <a:rPr dirty="0" sz="1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d’autres </a:t>
            </a:r>
            <a:r>
              <a:rPr dirty="0" sz="1500" spc="-3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prestations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46481" y="4356100"/>
            <a:ext cx="1738630" cy="1318260"/>
          </a:xfrm>
          <a:custGeom>
            <a:avLst/>
            <a:gdLst/>
            <a:ahLst/>
            <a:cxnLst/>
            <a:rect l="l" t="t" r="r" b="b"/>
            <a:pathLst>
              <a:path w="1738629" h="1318260">
                <a:moveTo>
                  <a:pt x="1738092" y="0"/>
                </a:moveTo>
                <a:lnTo>
                  <a:pt x="0" y="0"/>
                </a:lnTo>
                <a:lnTo>
                  <a:pt x="0" y="1318195"/>
                </a:lnTo>
                <a:lnTo>
                  <a:pt x="1738092" y="1318195"/>
                </a:lnTo>
                <a:lnTo>
                  <a:pt x="1738092" y="0"/>
                </a:lnTo>
                <a:close/>
              </a:path>
            </a:pathLst>
          </a:custGeom>
          <a:solidFill>
            <a:srgbClr val="A5B5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546481" y="4356100"/>
            <a:ext cx="1738630" cy="1318260"/>
          </a:xfrm>
          <a:prstGeom prst="rect">
            <a:avLst/>
          </a:prstGeom>
          <a:ln w="12701">
            <a:solidFill>
              <a:srgbClr val="78846A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42240" marR="137160" indent="1270">
              <a:lnSpc>
                <a:spcPct val="102699"/>
              </a:lnSpc>
              <a:spcBef>
                <a:spcPts val="5"/>
              </a:spcBef>
            </a:pP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67%</a:t>
            </a:r>
            <a:r>
              <a:rPr dirty="0" sz="1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entreprises ont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1500" spc="-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652145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20">
                <a:solidFill>
                  <a:srgbClr val="000000"/>
                </a:solidFill>
              </a:rPr>
              <a:t>Arboriste-élagueur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: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5">
                <a:solidFill>
                  <a:srgbClr val="000000"/>
                </a:solidFill>
              </a:rPr>
              <a:t>le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40">
                <a:solidFill>
                  <a:srgbClr val="000000"/>
                </a:solidFill>
              </a:rPr>
              <a:t>travail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35">
                <a:solidFill>
                  <a:srgbClr val="000000"/>
                </a:solidFill>
              </a:rPr>
              <a:t>avec</a:t>
            </a:r>
            <a:r>
              <a:rPr dirty="0" sz="3100" spc="-25">
                <a:solidFill>
                  <a:srgbClr val="000000"/>
                </a:solidFill>
              </a:rPr>
              <a:t> </a:t>
            </a:r>
            <a:r>
              <a:rPr dirty="0" sz="3100" spc="-55">
                <a:solidFill>
                  <a:srgbClr val="000000"/>
                </a:solidFill>
              </a:rPr>
              <a:t>l’arbre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31830" y="2368378"/>
            <a:ext cx="8718550" cy="30734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07010" marR="5080" indent="-194945">
              <a:lnSpc>
                <a:spcPts val="2620"/>
              </a:lnSpc>
              <a:spcBef>
                <a:spcPts val="40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15">
                <a:latin typeface="Calibri"/>
                <a:cs typeface="Calibri"/>
              </a:rPr>
              <a:t>Métier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consistant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à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intervenir</a:t>
            </a:r>
            <a:r>
              <a:rPr dirty="0" sz="2400" spc="-5">
                <a:latin typeface="Calibri"/>
                <a:cs typeface="Calibri"/>
              </a:rPr>
              <a:t> sur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avec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arbres</a:t>
            </a:r>
            <a:r>
              <a:rPr dirty="0" sz="2400" spc="-5">
                <a:latin typeface="Calibri"/>
                <a:cs typeface="Calibri"/>
              </a:rPr>
              <a:t> dans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but de</a:t>
            </a:r>
            <a:r>
              <a:rPr dirty="0" sz="2400" spc="-10">
                <a:latin typeface="Calibri"/>
                <a:cs typeface="Calibri"/>
              </a:rPr>
              <a:t> les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adapter </a:t>
            </a:r>
            <a:r>
              <a:rPr dirty="0" sz="2400" spc="-5">
                <a:latin typeface="Calibri"/>
                <a:cs typeface="Calibri"/>
              </a:rPr>
              <a:t>aux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contraintes</a:t>
            </a:r>
            <a:r>
              <a:rPr dirty="0" sz="2400" spc="-5">
                <a:latin typeface="Calibri"/>
                <a:cs typeface="Calibri"/>
              </a:rPr>
              <a:t> de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l’Homme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47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0">
                <a:latin typeface="Calibri"/>
                <a:cs typeface="Calibri"/>
              </a:rPr>
              <a:t>Réseaux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aériens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505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-15">
                <a:latin typeface="Calibri"/>
                <a:cs typeface="Calibri"/>
              </a:rPr>
              <a:t>Toitures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60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15">
                <a:latin typeface="Calibri"/>
                <a:cs typeface="Calibri"/>
              </a:rPr>
              <a:t>Cheminement</a:t>
            </a:r>
            <a:r>
              <a:rPr dirty="0" sz="2000" spc="5">
                <a:latin typeface="Calibri"/>
                <a:cs typeface="Calibri"/>
              </a:rPr>
              <a:t> piéton</a:t>
            </a:r>
            <a:endParaRPr sz="2000">
              <a:latin typeface="Calibri"/>
              <a:cs typeface="Calibri"/>
            </a:endParaRPr>
          </a:p>
          <a:p>
            <a:pPr lvl="1" marL="596900" indent="-195580">
              <a:lnSpc>
                <a:spcPct val="100000"/>
              </a:lnSpc>
              <a:spcBef>
                <a:spcPts val="480"/>
              </a:spcBef>
              <a:buClr>
                <a:srgbClr val="444D26"/>
              </a:buClr>
              <a:buFont typeface="Wingdings"/>
              <a:buChar char=""/>
              <a:tabLst>
                <a:tab pos="597535" algn="l"/>
              </a:tabLst>
            </a:pPr>
            <a:r>
              <a:rPr dirty="0" sz="2000" spc="-5">
                <a:latin typeface="Calibri"/>
                <a:cs typeface="Calibri"/>
              </a:rPr>
              <a:t>Voirie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444D26"/>
              </a:buClr>
              <a:buFont typeface="Wingdings"/>
              <a:buChar char=""/>
            </a:pPr>
            <a:endParaRPr sz="32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45">
                <a:latin typeface="Calibri"/>
                <a:cs typeface="Calibri"/>
              </a:rPr>
              <a:t>L’essentiel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est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l’adaptation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et</a:t>
            </a:r>
            <a:r>
              <a:rPr dirty="0" sz="2400" spc="-5">
                <a:latin typeface="Calibri"/>
                <a:cs typeface="Calibri"/>
              </a:rPr>
              <a:t> la </a:t>
            </a:r>
            <a:r>
              <a:rPr dirty="0" sz="2400">
                <a:latin typeface="Calibri"/>
                <a:cs typeface="Calibri"/>
              </a:rPr>
              <a:t>«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mise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sécurité </a:t>
            </a:r>
            <a:r>
              <a:rPr dirty="0" sz="2400"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830" y="1435207"/>
            <a:ext cx="651827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20">
                <a:solidFill>
                  <a:srgbClr val="000000"/>
                </a:solidFill>
              </a:rPr>
              <a:t>Arboriste-élagueur</a:t>
            </a:r>
            <a:r>
              <a:rPr dirty="0" sz="3100" spc="-50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:</a:t>
            </a:r>
            <a:r>
              <a:rPr dirty="0" sz="3100" spc="-30">
                <a:solidFill>
                  <a:srgbClr val="000000"/>
                </a:solidFill>
              </a:rPr>
              <a:t> </a:t>
            </a:r>
            <a:r>
              <a:rPr dirty="0" sz="3100" spc="-15">
                <a:solidFill>
                  <a:srgbClr val="000000"/>
                </a:solidFill>
              </a:rPr>
              <a:t>un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-25">
                <a:solidFill>
                  <a:srgbClr val="000000"/>
                </a:solidFill>
              </a:rPr>
              <a:t>véritable</a:t>
            </a:r>
            <a:r>
              <a:rPr dirty="0" sz="3100" spc="-40">
                <a:solidFill>
                  <a:srgbClr val="000000"/>
                </a:solidFill>
              </a:rPr>
              <a:t> </a:t>
            </a:r>
            <a:r>
              <a:rPr dirty="0" sz="3100" spc="-20">
                <a:solidFill>
                  <a:srgbClr val="000000"/>
                </a:solidFill>
              </a:rPr>
              <a:t>métier</a:t>
            </a:r>
            <a:r>
              <a:rPr dirty="0" sz="3100" spc="-3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!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31830" y="2368378"/>
            <a:ext cx="8724265" cy="319849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07010" marR="5080" indent="-194945">
              <a:lnSpc>
                <a:spcPts val="2620"/>
              </a:lnSpc>
              <a:spcBef>
                <a:spcPts val="400"/>
              </a:spcBef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5">
                <a:latin typeface="Calibri"/>
                <a:cs typeface="Calibri"/>
              </a:rPr>
              <a:t>Une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formation</a:t>
            </a:r>
            <a:r>
              <a:rPr dirty="0" sz="2400">
                <a:latin typeface="Calibri"/>
                <a:cs typeface="Calibri"/>
              </a:rPr>
              <a:t> :</a:t>
            </a:r>
            <a:r>
              <a:rPr dirty="0" sz="2400" spc="-5">
                <a:latin typeface="Calibri"/>
                <a:cs typeface="Calibri"/>
              </a:rPr>
              <a:t> 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CS </a:t>
            </a:r>
            <a:r>
              <a:rPr dirty="0" sz="2400" spc="-15">
                <a:latin typeface="Calibri"/>
                <a:cs typeface="Calibri"/>
              </a:rPr>
              <a:t>Arboriste</a:t>
            </a:r>
            <a:r>
              <a:rPr dirty="0" sz="2400" spc="-10">
                <a:latin typeface="Calibri"/>
                <a:cs typeface="Calibri"/>
              </a:rPr>
              <a:t> élagueur </a:t>
            </a:r>
            <a:r>
              <a:rPr dirty="0" sz="2400" spc="-15">
                <a:latin typeface="Calibri"/>
                <a:cs typeface="Calibri"/>
              </a:rPr>
              <a:t>(anciennement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Taille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Soin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Arbres)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formations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complémentaires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44D26"/>
              </a:buClr>
              <a:buFont typeface="Wingdings"/>
              <a:buChar char=""/>
            </a:pPr>
            <a:endParaRPr sz="275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10">
                <a:latin typeface="Calibri"/>
                <a:cs typeface="Calibri"/>
              </a:rPr>
              <a:t>Des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compétences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44D26"/>
              </a:buClr>
              <a:buFont typeface="Wingdings"/>
              <a:buChar char=""/>
            </a:pPr>
            <a:endParaRPr sz="285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connaissance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l’arbre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44D26"/>
              </a:buClr>
              <a:buFont typeface="Wingdings"/>
              <a:buChar char=""/>
            </a:pPr>
            <a:endParaRPr sz="3200">
              <a:latin typeface="Calibri"/>
              <a:cs typeface="Calibri"/>
            </a:endParaRPr>
          </a:p>
          <a:p>
            <a:pPr marL="207010" indent="-194945">
              <a:lnSpc>
                <a:spcPct val="100000"/>
              </a:lnSpc>
              <a:buClr>
                <a:srgbClr val="444D26"/>
              </a:buClr>
              <a:buFont typeface="Wingdings"/>
              <a:buChar char=""/>
              <a:tabLst>
                <a:tab pos="207645" algn="l"/>
              </a:tabLst>
            </a:pPr>
            <a:r>
              <a:rPr dirty="0" sz="2400" spc="-5">
                <a:latin typeface="Calibri"/>
                <a:cs typeface="Calibri"/>
              </a:rPr>
              <a:t>Un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travail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peu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impactant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à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corde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2022-08-12T13:11:34Z</dcterms:created>
  <dcterms:modified xsi:type="dcterms:W3CDTF">2022-08-12T13:11:34Z</dcterms:modified>
</cp:coreProperties>
</file>